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369" r:id="rId5"/>
    <p:sldId id="484" r:id="rId6"/>
    <p:sldId id="485" r:id="rId7"/>
    <p:sldId id="486" r:id="rId8"/>
    <p:sldId id="487" r:id="rId9"/>
    <p:sldId id="488" r:id="rId10"/>
    <p:sldId id="489" r:id="rId11"/>
    <p:sldId id="490" r:id="rId12"/>
    <p:sldId id="491" r:id="rId13"/>
  </p:sldIdLst>
  <p:sldSz cx="12192000" cy="6858000"/>
  <p:notesSz cx="6950075" cy="923607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161616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161616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161616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161616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161616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161616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161616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161616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161616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60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1080" userDrawn="1">
          <p15:clr>
            <a:srgbClr val="A4A3A4"/>
          </p15:clr>
        </p15:guide>
        <p15:guide id="4" orient="horz" pos="1464" userDrawn="1">
          <p15:clr>
            <a:srgbClr val="A4A3A4"/>
          </p15:clr>
        </p15:guide>
        <p15:guide id="5" orient="horz" pos="1848" userDrawn="1">
          <p15:clr>
            <a:srgbClr val="A4A3A4"/>
          </p15:clr>
        </p15:guide>
        <p15:guide id="6" pos="3264" userDrawn="1">
          <p15:clr>
            <a:srgbClr val="A4A3A4"/>
          </p15:clr>
        </p15:guide>
        <p15:guide id="7" pos="70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Lane Singletary" initials="LS" lastIdx="9" clrIdx="6">
    <p:extLst>
      <p:ext uri="{19B8F6BF-5375-455C-9EA6-DF929625EA0E}">
        <p15:presenceInfo xmlns:p15="http://schemas.microsoft.com/office/powerpoint/2012/main" userId="S-1-5-21-2171180786-401737855-3319783025-5351" providerId="AD"/>
      </p:ext>
    </p:extLst>
  </p:cmAuthor>
  <p:cmAuthor id="1" name="Doyle, Kristin" initials="DK" lastIdx="1" clrIdx="0">
    <p:extLst>
      <p:ext uri="{19B8F6BF-5375-455C-9EA6-DF929625EA0E}">
        <p15:presenceInfo xmlns:p15="http://schemas.microsoft.com/office/powerpoint/2012/main" userId="S-1-5-21-2000478354-2025429265-682003330-104978" providerId="AD"/>
      </p:ext>
    </p:extLst>
  </p:cmAuthor>
  <p:cmAuthor id="2" name="Minnella, Melissa" initials="MM" lastIdx="1" clrIdx="1">
    <p:extLst>
      <p:ext uri="{19B8F6BF-5375-455C-9EA6-DF929625EA0E}">
        <p15:presenceInfo xmlns:p15="http://schemas.microsoft.com/office/powerpoint/2012/main" userId="S::melissa.minnella@solarwinds.com::0d70bcd2-3888-44e5-9f88-dbe1586abc5b" providerId="AD"/>
      </p:ext>
    </p:extLst>
  </p:cmAuthor>
  <p:cmAuthor id="3" name="Mike Teixeira" initials="MT" lastIdx="4" clrIdx="2">
    <p:extLst>
      <p:ext uri="{19B8F6BF-5375-455C-9EA6-DF929625EA0E}">
        <p15:presenceInfo xmlns:p15="http://schemas.microsoft.com/office/powerpoint/2012/main" userId="9ba2de1c374e3fcf" providerId="Windows Live"/>
      </p:ext>
    </p:extLst>
  </p:cmAuthor>
  <p:cmAuthor id="4" name="Wilburn, Robert" initials="WR" lastIdx="1" clrIdx="3">
    <p:extLst>
      <p:ext uri="{19B8F6BF-5375-455C-9EA6-DF929625EA0E}">
        <p15:presenceInfo xmlns:p15="http://schemas.microsoft.com/office/powerpoint/2012/main" userId="S-1-5-21-2000478354-2025429265-682003330-122664" providerId="AD"/>
      </p:ext>
    </p:extLst>
  </p:cmAuthor>
  <p:cmAuthor id="5" name="Holly Larson" initials="HL" lastIdx="5" clrIdx="4">
    <p:extLst>
      <p:ext uri="{19B8F6BF-5375-455C-9EA6-DF929625EA0E}">
        <p15:presenceInfo xmlns:p15="http://schemas.microsoft.com/office/powerpoint/2012/main" userId="550e22bfdac8eb7f" providerId="Windows Live"/>
      </p:ext>
    </p:extLst>
  </p:cmAuthor>
  <p:cmAuthor id="6" name="Trottier, Tracy" initials="TT" lastIdx="1" clrIdx="5">
    <p:extLst>
      <p:ext uri="{19B8F6BF-5375-455C-9EA6-DF929625EA0E}">
        <p15:presenceInfo xmlns:p15="http://schemas.microsoft.com/office/powerpoint/2012/main" userId="S::Tracy.Trottier@solarwinds.com::8322f6db-dd16-4e91-9459-885b221f64f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04D"/>
    <a:srgbClr val="06004C"/>
    <a:srgbClr val="2C42BF"/>
    <a:srgbClr val="2A6BBF"/>
    <a:srgbClr val="3F0140"/>
    <a:srgbClr val="CFE7F9"/>
    <a:srgbClr val="4E35E8"/>
    <a:srgbClr val="80DFFF"/>
    <a:srgbClr val="00001D"/>
    <a:srgbClr val="22B9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7ADB2D-B13F-4109-ACD8-C21C864BC874}" v="14" dt="2023-06-05T19:39:26.673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16161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DDE8"/>
          </a:solidFill>
        </a:fill>
      </a:tcStyle>
    </a:wholeTbl>
    <a:band2H>
      <a:tcTxStyle/>
      <a:tcStyle>
        <a:tcBdr/>
        <a:fill>
          <a:solidFill>
            <a:srgbClr val="E7EFF4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16161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E7CF"/>
          </a:solidFill>
        </a:fill>
      </a:tcStyle>
    </a:wholeTbl>
    <a:band2H>
      <a:tcTxStyle/>
      <a:tcStyle>
        <a:tcBdr/>
        <a:fill>
          <a:solidFill>
            <a:srgbClr val="EEF4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16161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DCFCC"/>
          </a:solidFill>
        </a:fill>
      </a:tcStyle>
    </a:wholeTbl>
    <a:band2H>
      <a:tcTxStyle/>
      <a:tcStyle>
        <a:tcBdr/>
        <a:fill>
          <a:solidFill>
            <a:srgbClr val="F6E8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16161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16161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161616"/>
              </a:solidFill>
              <a:prstDash val="solid"/>
              <a:round/>
            </a:ln>
          </a:top>
          <a:bottom>
            <a:ln w="25400" cap="flat">
              <a:solidFill>
                <a:srgbClr val="16161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161616"/>
              </a:solidFill>
              <a:prstDash val="solid"/>
              <a:round/>
            </a:ln>
          </a:top>
          <a:bottom>
            <a:ln w="25400" cap="flat">
              <a:solidFill>
                <a:srgbClr val="16161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16161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7E7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16161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16161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161616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161616"/>
      </a:tcTxStyle>
      <a:tcStyle>
        <a:tcBdr>
          <a:left>
            <a:ln w="12700" cap="flat">
              <a:solidFill>
                <a:srgbClr val="161616"/>
              </a:solidFill>
              <a:prstDash val="solid"/>
              <a:round/>
            </a:ln>
          </a:left>
          <a:right>
            <a:ln w="12700" cap="flat">
              <a:solidFill>
                <a:srgbClr val="161616"/>
              </a:solidFill>
              <a:prstDash val="solid"/>
              <a:round/>
            </a:ln>
          </a:right>
          <a:top>
            <a:ln w="12700" cap="flat">
              <a:solidFill>
                <a:srgbClr val="161616"/>
              </a:solidFill>
              <a:prstDash val="solid"/>
              <a:round/>
            </a:ln>
          </a:top>
          <a:bottom>
            <a:ln w="12700" cap="flat">
              <a:solidFill>
                <a:srgbClr val="161616"/>
              </a:solidFill>
              <a:prstDash val="solid"/>
              <a:round/>
            </a:ln>
          </a:bottom>
          <a:insideH>
            <a:ln w="12700" cap="flat">
              <a:solidFill>
                <a:srgbClr val="161616"/>
              </a:solidFill>
              <a:prstDash val="solid"/>
              <a:round/>
            </a:ln>
          </a:insideH>
          <a:insideV>
            <a:ln w="12700" cap="flat">
              <a:solidFill>
                <a:srgbClr val="161616"/>
              </a:solidFill>
              <a:prstDash val="solid"/>
              <a:round/>
            </a:ln>
          </a:insideV>
        </a:tcBdr>
        <a:fill>
          <a:solidFill>
            <a:srgbClr val="161616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161616"/>
      </a:tcTxStyle>
      <a:tcStyle>
        <a:tcBdr>
          <a:left>
            <a:ln w="12700" cap="flat">
              <a:solidFill>
                <a:srgbClr val="161616"/>
              </a:solidFill>
              <a:prstDash val="solid"/>
              <a:round/>
            </a:ln>
          </a:left>
          <a:right>
            <a:ln w="12700" cap="flat">
              <a:solidFill>
                <a:srgbClr val="161616"/>
              </a:solidFill>
              <a:prstDash val="solid"/>
              <a:round/>
            </a:ln>
          </a:right>
          <a:top>
            <a:ln w="12700" cap="flat">
              <a:solidFill>
                <a:srgbClr val="161616"/>
              </a:solidFill>
              <a:prstDash val="solid"/>
              <a:round/>
            </a:ln>
          </a:top>
          <a:bottom>
            <a:ln w="12700" cap="flat">
              <a:solidFill>
                <a:srgbClr val="161616"/>
              </a:solidFill>
              <a:prstDash val="solid"/>
              <a:round/>
            </a:ln>
          </a:bottom>
          <a:insideH>
            <a:ln w="12700" cap="flat">
              <a:solidFill>
                <a:srgbClr val="161616"/>
              </a:solidFill>
              <a:prstDash val="solid"/>
              <a:round/>
            </a:ln>
          </a:insideH>
          <a:insideV>
            <a:ln w="12700" cap="flat">
              <a:solidFill>
                <a:srgbClr val="161616"/>
              </a:solidFill>
              <a:prstDash val="solid"/>
              <a:round/>
            </a:ln>
          </a:insideV>
        </a:tcBdr>
        <a:fill>
          <a:solidFill>
            <a:srgbClr val="161616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161616"/>
      </a:tcTxStyle>
      <a:tcStyle>
        <a:tcBdr>
          <a:left>
            <a:ln w="12700" cap="flat">
              <a:solidFill>
                <a:srgbClr val="161616"/>
              </a:solidFill>
              <a:prstDash val="solid"/>
              <a:round/>
            </a:ln>
          </a:left>
          <a:right>
            <a:ln w="12700" cap="flat">
              <a:solidFill>
                <a:srgbClr val="161616"/>
              </a:solidFill>
              <a:prstDash val="solid"/>
              <a:round/>
            </a:ln>
          </a:right>
          <a:top>
            <a:ln w="50800" cap="flat">
              <a:solidFill>
                <a:srgbClr val="161616"/>
              </a:solidFill>
              <a:prstDash val="solid"/>
              <a:round/>
            </a:ln>
          </a:top>
          <a:bottom>
            <a:ln w="12700" cap="flat">
              <a:solidFill>
                <a:srgbClr val="161616"/>
              </a:solidFill>
              <a:prstDash val="solid"/>
              <a:round/>
            </a:ln>
          </a:bottom>
          <a:insideH>
            <a:ln w="12700" cap="flat">
              <a:solidFill>
                <a:srgbClr val="161616"/>
              </a:solidFill>
              <a:prstDash val="solid"/>
              <a:round/>
            </a:ln>
          </a:insideH>
          <a:insideV>
            <a:ln w="12700" cap="flat">
              <a:solidFill>
                <a:srgbClr val="161616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161616"/>
      </a:tcTxStyle>
      <a:tcStyle>
        <a:tcBdr>
          <a:left>
            <a:ln w="12700" cap="flat">
              <a:solidFill>
                <a:srgbClr val="161616"/>
              </a:solidFill>
              <a:prstDash val="solid"/>
              <a:round/>
            </a:ln>
          </a:left>
          <a:right>
            <a:ln w="12700" cap="flat">
              <a:solidFill>
                <a:srgbClr val="161616"/>
              </a:solidFill>
              <a:prstDash val="solid"/>
              <a:round/>
            </a:ln>
          </a:right>
          <a:top>
            <a:ln w="12700" cap="flat">
              <a:solidFill>
                <a:srgbClr val="161616"/>
              </a:solidFill>
              <a:prstDash val="solid"/>
              <a:round/>
            </a:ln>
          </a:top>
          <a:bottom>
            <a:ln w="25400" cap="flat">
              <a:solidFill>
                <a:srgbClr val="161616"/>
              </a:solidFill>
              <a:prstDash val="solid"/>
              <a:round/>
            </a:ln>
          </a:bottom>
          <a:insideH>
            <a:ln w="12700" cap="flat">
              <a:solidFill>
                <a:srgbClr val="161616"/>
              </a:solidFill>
              <a:prstDash val="solid"/>
              <a:round/>
            </a:ln>
          </a:insideH>
          <a:insideV>
            <a:ln w="12700" cap="flat">
              <a:solidFill>
                <a:srgbClr val="161616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98" autoAdjust="0"/>
    <p:restoredTop sz="91069" autoAdjust="0"/>
  </p:normalViewPr>
  <p:slideViewPr>
    <p:cSldViewPr snapToGrid="0" snapToObjects="1">
      <p:cViewPr varScale="1">
        <p:scale>
          <a:sx n="137" d="100"/>
          <a:sy n="137" d="100"/>
        </p:scale>
        <p:origin x="126" y="294"/>
      </p:cViewPr>
      <p:guideLst>
        <p:guide pos="360"/>
        <p:guide pos="456"/>
        <p:guide orient="horz" pos="1080"/>
        <p:guide orient="horz" pos="1464"/>
        <p:guide orient="horz" pos="1848"/>
        <p:guide pos="3264"/>
        <p:guide pos="70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 snapToObjects="1">
      <p:cViewPr varScale="1">
        <p:scale>
          <a:sx n="111" d="100"/>
          <a:sy n="111" d="100"/>
        </p:scale>
        <p:origin x="2824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Company Breaches</c:v>
                </c:pt>
              </c:strCache>
            </c:strRef>
          </c:tx>
          <c:spPr>
            <a:solidFill>
              <a:srgbClr val="2C42BF"/>
            </a:solidFill>
            <a:ln>
              <a:solidFill>
                <a:srgbClr val="2C42BF"/>
              </a:solidFill>
            </a:ln>
          </c:spPr>
          <c:dPt>
            <c:idx val="0"/>
            <c:bubble3D val="0"/>
            <c:spPr>
              <a:solidFill>
                <a:srgbClr val="2C42BF"/>
              </a:solidFill>
              <a:ln>
                <a:solidFill>
                  <a:srgbClr val="2C42B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C6D-4407-B40B-CF2D75DF25B8}"/>
              </c:ext>
            </c:extLst>
          </c:dPt>
          <c:dPt>
            <c:idx val="1"/>
            <c:bubble3D val="0"/>
            <c:spPr>
              <a:solidFill>
                <a:srgbClr val="2C42BF"/>
              </a:solidFill>
              <a:ln w="19050">
                <a:solidFill>
                  <a:srgbClr val="2C42B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C6D-4407-B40B-CF2D75DF25B8}"/>
              </c:ext>
            </c:extLst>
          </c:dPt>
          <c:dPt>
            <c:idx val="2"/>
            <c:bubble3D val="0"/>
            <c:spPr>
              <a:solidFill>
                <a:srgbClr val="2C42BF"/>
              </a:solidFill>
              <a:ln>
                <a:solidFill>
                  <a:srgbClr val="2C42B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C6D-4407-B40B-CF2D75DF25B8}"/>
              </c:ext>
            </c:extLst>
          </c:dPt>
          <c:dPt>
            <c:idx val="3"/>
            <c:bubble3D val="0"/>
            <c:spPr>
              <a:solidFill>
                <a:srgbClr val="2C42BF"/>
              </a:solidFill>
              <a:ln>
                <a:solidFill>
                  <a:srgbClr val="2C42B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C6D-4407-B40B-CF2D75DF25B8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0%</c:formatCode>
                <c:ptCount val="4"/>
                <c:pt idx="0">
                  <c:v>0.11</c:v>
                </c:pt>
                <c:pt idx="1">
                  <c:v>0.89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C6D-4407-B40B-CF2D75DF25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Company Breaches</c:v>
                </c:pt>
              </c:strCache>
            </c:strRef>
          </c:tx>
          <c:spPr>
            <a:solidFill>
              <a:schemeClr val="bg2"/>
            </a:solidFill>
          </c:spPr>
          <c:dPt>
            <c:idx val="0"/>
            <c:bubble3D val="0"/>
            <c:spPr>
              <a:solidFill>
                <a:srgbClr val="CFE7F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733-42BA-B471-02BA71E0C30F}"/>
              </c:ext>
            </c:extLst>
          </c:dPt>
          <c:dPt>
            <c:idx val="1"/>
            <c:bubble3D val="0"/>
            <c:spPr>
              <a:solidFill>
                <a:srgbClr val="2C42B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733-42BA-B471-02BA71E0C30F}"/>
              </c:ext>
            </c:extLst>
          </c:dPt>
          <c:dPt>
            <c:idx val="2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733-42BA-B471-02BA71E0C30F}"/>
              </c:ext>
            </c:extLst>
          </c:dPt>
          <c:dPt>
            <c:idx val="3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733-42BA-B471-02BA71E0C30F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0%</c:formatCode>
                <c:ptCount val="4"/>
                <c:pt idx="0">
                  <c:v>0.51</c:v>
                </c:pt>
                <c:pt idx="1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733-42BA-B471-02BA71E0C3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7B82A31F-4C81-DE49-BD8A-35101AE9197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F4D9880-C2B9-2E4C-A984-5D81BF61F6F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58C694AD-261B-AA46-A717-F282D6C0B768}" type="datetimeFigureOut">
              <a:rPr lang="en-US" smtClean="0"/>
              <a:t>6/5/2023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262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/>
          </p:nvPr>
        </p:nvSpPr>
        <p:spPr>
          <a:xfrm>
            <a:off x="396875" y="692150"/>
            <a:ext cx="6156325" cy="3463925"/>
          </a:xfrm>
          <a:prstGeom prst="rect">
            <a:avLst/>
          </a:prstGeom>
        </p:spPr>
        <p:txBody>
          <a:bodyPr lIns="92492" tIns="46246" rIns="92492" bIns="46246"/>
          <a:lstStyle/>
          <a:p>
            <a:endParaRPr/>
          </a:p>
        </p:txBody>
      </p:sp>
      <p:sp>
        <p:nvSpPr>
          <p:cNvPr id="46" name="Shape 46"/>
          <p:cNvSpPr>
            <a:spLocks noGrp="1"/>
          </p:cNvSpPr>
          <p:nvPr>
            <p:ph type="body" sz="quarter" idx="1"/>
          </p:nvPr>
        </p:nvSpPr>
        <p:spPr>
          <a:xfrm>
            <a:off x="926677" y="4387136"/>
            <a:ext cx="5096722" cy="4156234"/>
          </a:xfrm>
          <a:prstGeom prst="rect">
            <a:avLst/>
          </a:prstGeom>
        </p:spPr>
        <p:txBody>
          <a:bodyPr lIns="92492" tIns="46246" rIns="92492" bIns="46246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6274862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698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37E68D-0E71-C84B-AF7E-F3F167406A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Marcador de texto 11">
            <a:extLst>
              <a:ext uri="{FF2B5EF4-FFF2-40B4-BE49-F238E27FC236}">
                <a16:creationId xmlns:a16="http://schemas.microsoft.com/office/drawing/2014/main" id="{746C732B-E411-AD40-B4A1-372D7B73E4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7550" y="1938889"/>
            <a:ext cx="6627467" cy="157956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200" b="1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17" name="Marcador de texto 14">
            <a:extLst>
              <a:ext uri="{FF2B5EF4-FFF2-40B4-BE49-F238E27FC236}">
                <a16:creationId xmlns:a16="http://schemas.microsoft.com/office/drawing/2014/main" id="{90BFA036-016B-634B-B599-80A21CED5A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7489" y="3833467"/>
            <a:ext cx="6189663" cy="1255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s-ES" dirty="0" err="1"/>
              <a:t>Cick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14505109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Box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A04ADE2-FCBA-9742-8FDA-DCE8E024120B}"/>
              </a:ext>
            </a:extLst>
          </p:cNvPr>
          <p:cNvSpPr/>
          <p:nvPr userDrawn="1"/>
        </p:nvSpPr>
        <p:spPr>
          <a:xfrm>
            <a:off x="7447935" y="-103239"/>
            <a:ext cx="4852220" cy="7049729"/>
          </a:xfrm>
          <a:prstGeom prst="rect">
            <a:avLst/>
          </a:prstGeom>
          <a:solidFill>
            <a:srgbClr val="06004D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161616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Marcador de texto 8">
            <a:extLst>
              <a:ext uri="{FF2B5EF4-FFF2-40B4-BE49-F238E27FC236}">
                <a16:creationId xmlns:a16="http://schemas.microsoft.com/office/drawing/2014/main" id="{C21C4DE1-E4B5-D84D-93B1-0888C21A08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2950" y="768072"/>
            <a:ext cx="6134462" cy="438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06004D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32" name="Marcador de texto 8">
            <a:extLst>
              <a:ext uri="{FF2B5EF4-FFF2-40B4-BE49-F238E27FC236}">
                <a16:creationId xmlns:a16="http://schemas.microsoft.com/office/drawing/2014/main" id="{08DA921E-1DE6-FB46-85D2-8670158C03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01470" y="779115"/>
            <a:ext cx="3895150" cy="41606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200" b="1">
                <a:solidFill>
                  <a:srgbClr val="80DFFF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59" name="Marcador de texto 14">
            <a:extLst>
              <a:ext uri="{FF2B5EF4-FFF2-40B4-BE49-F238E27FC236}">
                <a16:creationId xmlns:a16="http://schemas.microsoft.com/office/drawing/2014/main" id="{6ECC646D-9C86-B945-AA55-47F4BDD94E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2950" y="2255972"/>
            <a:ext cx="4633913" cy="277458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>
                <a:solidFill>
                  <a:srgbClr val="00001D"/>
                </a:solidFill>
                <a:latin typeface="Trebuchet MS" panose="020B0703020202090204" pitchFamily="34" charset="0"/>
              </a:defRPr>
            </a:lvl1pPr>
            <a:lvl2pPr marL="30600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 sz="1600">
                <a:solidFill>
                  <a:srgbClr val="00001D"/>
                </a:solidFill>
                <a:latin typeface="Trebuchet MS" panose="020B0703020202090204" pitchFamily="34" charset="0"/>
              </a:defRPr>
            </a:lvl2pPr>
            <a:lvl4pPr marL="1828800" indent="0">
              <a:buNone/>
              <a:defRPr/>
            </a:lvl4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  <a:p>
            <a:pPr lvl="1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  <a:p>
            <a:pPr lvl="1"/>
            <a:endParaRPr lang="es-ES" dirty="0"/>
          </a:p>
        </p:txBody>
      </p:sp>
      <p:sp>
        <p:nvSpPr>
          <p:cNvPr id="61" name="Marcador de texto 14">
            <a:extLst>
              <a:ext uri="{FF2B5EF4-FFF2-40B4-BE49-F238E27FC236}">
                <a16:creationId xmlns:a16="http://schemas.microsoft.com/office/drawing/2014/main" id="{C68269D1-4CA1-AB45-9C41-E32B7669962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01471" y="2283283"/>
            <a:ext cx="3895150" cy="2228895"/>
          </a:xfrm>
          <a:prstGeom prst="rect">
            <a:avLst/>
          </a:prstGeom>
        </p:spPr>
        <p:txBody>
          <a:bodyPr/>
          <a:lstStyle>
            <a:lvl1pPr marL="306000" indent="0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Trebuchet MS" panose="020B0703020202090204" pitchFamily="34" charset="0"/>
              </a:defRPr>
            </a:lvl1pPr>
            <a:lvl2pPr marL="306000" indent="0">
              <a:lnSpc>
                <a:spcPct val="100000"/>
              </a:lnSpc>
              <a:spcAft>
                <a:spcPts val="1000"/>
              </a:spcAft>
              <a:buNone/>
              <a:defRPr sz="1600">
                <a:solidFill>
                  <a:schemeClr val="bg1"/>
                </a:solidFill>
                <a:latin typeface="Trebuchet MS" panose="020B0703020202090204" pitchFamily="34" charset="0"/>
              </a:defRPr>
            </a:lvl2pPr>
            <a:lvl4pPr marL="1828800" indent="0">
              <a:buNone/>
              <a:defRPr/>
            </a:lvl4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4884586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BE733C84-AF50-064D-85B2-7E8ACB00F78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04D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161616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185980B7-0BF9-1148-BC87-DAD8B95C254A}"/>
              </a:ext>
            </a:extLst>
          </p:cNvPr>
          <p:cNvSpPr txBox="1">
            <a:spLocks/>
          </p:cNvSpPr>
          <p:nvPr userDrawn="1"/>
        </p:nvSpPr>
        <p:spPr>
          <a:xfrm>
            <a:off x="1880855" y="1092133"/>
            <a:ext cx="8430290" cy="894453"/>
          </a:xfrm>
          <a:prstGeom prst="rect">
            <a:avLst/>
          </a:prstGeom>
        </p:spPr>
        <p:txBody>
          <a:bodyPr>
            <a:noAutofit/>
          </a:bodyPr>
          <a:lstStyle>
            <a:lvl1pPr marL="228600" marR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uFillTx/>
                <a:latin typeface="+mj-lt"/>
                <a:ea typeface="Arial"/>
                <a:cs typeface="Arial"/>
                <a:sym typeface="Arial"/>
              </a:defRPr>
            </a:lvl1pPr>
            <a:lvl2pPr marL="845819" marR="0" indent="-274319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o"/>
              <a:tabLst/>
              <a:defRPr sz="2000" b="0" i="0" u="none" strike="noStrike" cap="none" spc="0" baseline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uFillTx/>
                <a:latin typeface="+mj-lt"/>
                <a:ea typeface="Arial"/>
                <a:cs typeface="Arial"/>
                <a:sym typeface="Arial"/>
              </a:defRPr>
            </a:lvl2pPr>
            <a:lvl3pPr marL="1504950" marR="0" indent="-304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uFillTx/>
                <a:latin typeface="+mj-lt"/>
                <a:ea typeface="Arial"/>
                <a:cs typeface="Arial"/>
                <a:sym typeface="Arial"/>
              </a:defRPr>
            </a:lvl3pPr>
            <a:lvl4pPr marL="2171700" marR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uFillTx/>
                <a:latin typeface="+mj-lt"/>
                <a:ea typeface="Arial"/>
                <a:cs typeface="Arial"/>
                <a:sym typeface="Arial"/>
              </a:defRPr>
            </a:lvl4pPr>
            <a:lvl5pPr marL="2457450" marR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uFillTx/>
                <a:latin typeface="+mj-lt"/>
                <a:ea typeface="Arial"/>
                <a:cs typeface="Arial"/>
                <a:sym typeface="Arial"/>
              </a:defRPr>
            </a:lvl5pPr>
            <a:lvl6pPr marL="2590800" marR="0" indent="-304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48000" marR="0" indent="-304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05200" marR="0" indent="-304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962400" marR="0" indent="-304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lnSpc>
                <a:spcPct val="100000"/>
              </a:lnSpc>
              <a:buClr>
                <a:schemeClr val="bg1"/>
              </a:buClr>
              <a:buNone/>
            </a:pPr>
            <a:r>
              <a:rPr lang="en-US" sz="6200" b="1" dirty="0">
                <a:solidFill>
                  <a:srgbClr val="CFE7F9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000305693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37E68D-0E71-C84B-AF7E-F3F167406A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Marcador de texto 11">
            <a:extLst>
              <a:ext uri="{FF2B5EF4-FFF2-40B4-BE49-F238E27FC236}">
                <a16:creationId xmlns:a16="http://schemas.microsoft.com/office/drawing/2014/main" id="{746C732B-E411-AD40-B4A1-372D7B73E4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7550" y="1938889"/>
            <a:ext cx="6627467" cy="157956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200" b="1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17" name="Marcador de texto 14">
            <a:extLst>
              <a:ext uri="{FF2B5EF4-FFF2-40B4-BE49-F238E27FC236}">
                <a16:creationId xmlns:a16="http://schemas.microsoft.com/office/drawing/2014/main" id="{90BFA036-016B-634B-B599-80A21CED5A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7489" y="3833467"/>
            <a:ext cx="6189663" cy="1255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s-ES" dirty="0" err="1"/>
              <a:t>Cick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5497702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37E68D-0E71-C84B-AF7E-F3F167406A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Marcador de texto 8">
            <a:extLst>
              <a:ext uri="{FF2B5EF4-FFF2-40B4-BE49-F238E27FC236}">
                <a16:creationId xmlns:a16="http://schemas.microsoft.com/office/drawing/2014/main" id="{5F0D48A0-0757-6C45-9E32-570BEDC1FE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2950" y="775460"/>
            <a:ext cx="8524618" cy="438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06004D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4927291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+Text a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37E68D-0E71-C84B-AF7E-F3F167406A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03E3A13-66BE-E947-9A16-BCA5CD669A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195" t="19478" r="20866" b="23283"/>
          <a:stretch/>
        </p:blipFill>
        <p:spPr>
          <a:xfrm>
            <a:off x="8572296" y="-1"/>
            <a:ext cx="3619704" cy="6858001"/>
          </a:xfrm>
          <a:prstGeom prst="rect">
            <a:avLst/>
          </a:prstGeom>
        </p:spPr>
      </p:pic>
      <p:sp>
        <p:nvSpPr>
          <p:cNvPr id="10" name="Marcador de texto 8">
            <a:extLst>
              <a:ext uri="{FF2B5EF4-FFF2-40B4-BE49-F238E27FC236}">
                <a16:creationId xmlns:a16="http://schemas.microsoft.com/office/drawing/2014/main" id="{5F0D48A0-0757-6C45-9E32-570BEDC1FE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2950" y="775460"/>
            <a:ext cx="6661150" cy="438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06004D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16" name="Marcador de texto 14">
            <a:extLst>
              <a:ext uri="{FF2B5EF4-FFF2-40B4-BE49-F238E27FC236}">
                <a16:creationId xmlns:a16="http://schemas.microsoft.com/office/drawing/2014/main" id="{7688AE0D-DEBE-6841-83B0-BEAA9BAFC8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2950" y="1807355"/>
            <a:ext cx="4633913" cy="277458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>
                <a:solidFill>
                  <a:srgbClr val="00001D"/>
                </a:solidFill>
                <a:latin typeface="Trebuchet MS" panose="020B0703020202090204" pitchFamily="34" charset="0"/>
              </a:defRPr>
            </a:lvl1pPr>
            <a:lvl2pPr marL="306000" indent="0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rgbClr val="00001D"/>
                </a:solidFill>
                <a:latin typeface="Trebuchet MS" panose="020B0703020202090204" pitchFamily="34" charset="0"/>
              </a:defRPr>
            </a:lvl2pPr>
            <a:lvl4pPr marL="1828800" indent="0">
              <a:buNone/>
              <a:defRPr/>
            </a:lvl4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  <a:p>
            <a:pPr lvl="1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20" name="Marcador de texto 18">
            <a:extLst>
              <a:ext uri="{FF2B5EF4-FFF2-40B4-BE49-F238E27FC236}">
                <a16:creationId xmlns:a16="http://schemas.microsoft.com/office/drawing/2014/main" id="{D7DDBF28-DE87-0142-87E3-FD17D2B58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1942" y="5030151"/>
            <a:ext cx="5353050" cy="9032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200" b="1">
                <a:solidFill>
                  <a:srgbClr val="22B9ED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65356092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and highlight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37E68D-0E71-C84B-AF7E-F3F167406A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Marcador de texto 8">
            <a:extLst>
              <a:ext uri="{FF2B5EF4-FFF2-40B4-BE49-F238E27FC236}">
                <a16:creationId xmlns:a16="http://schemas.microsoft.com/office/drawing/2014/main" id="{5F0D48A0-0757-6C45-9E32-570BEDC1FE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2950" y="775460"/>
            <a:ext cx="6250974" cy="4725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06004D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16" name="Marcador de texto 14">
            <a:extLst>
              <a:ext uri="{FF2B5EF4-FFF2-40B4-BE49-F238E27FC236}">
                <a16:creationId xmlns:a16="http://schemas.microsoft.com/office/drawing/2014/main" id="{7688AE0D-DEBE-6841-83B0-BEAA9BAFC8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2950" y="1807355"/>
            <a:ext cx="4633913" cy="277458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>
                <a:solidFill>
                  <a:srgbClr val="00001D"/>
                </a:solidFill>
                <a:latin typeface="Trebuchet MS" panose="020B0703020202090204" pitchFamily="34" charset="0"/>
              </a:defRPr>
            </a:lvl1pPr>
            <a:lvl2pPr marL="30600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 sz="1600">
                <a:solidFill>
                  <a:srgbClr val="00001D"/>
                </a:solidFill>
                <a:latin typeface="Trebuchet MS" panose="020B0703020202090204" pitchFamily="34" charset="0"/>
              </a:defRPr>
            </a:lvl2pPr>
            <a:lvl4pPr marL="1828800" indent="0">
              <a:buNone/>
              <a:defRPr/>
            </a:lvl4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  <a:p>
            <a:pPr lvl="1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  <a:p>
            <a:pPr lvl="1"/>
            <a:endParaRPr lang="es-ES" dirty="0"/>
          </a:p>
        </p:txBody>
      </p:sp>
      <p:sp>
        <p:nvSpPr>
          <p:cNvPr id="20" name="Marcador de texto 18">
            <a:extLst>
              <a:ext uri="{FF2B5EF4-FFF2-40B4-BE49-F238E27FC236}">
                <a16:creationId xmlns:a16="http://schemas.microsoft.com/office/drawing/2014/main" id="{D7DDBF28-DE87-0142-87E3-FD17D2B58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1942" y="5030151"/>
            <a:ext cx="5353050" cy="9032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200" b="1">
                <a:solidFill>
                  <a:srgbClr val="22B9ED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11" name="Marcador de posición de imagen 3">
            <a:extLst>
              <a:ext uri="{FF2B5EF4-FFF2-40B4-BE49-F238E27FC236}">
                <a16:creationId xmlns:a16="http://schemas.microsoft.com/office/drawing/2014/main" id="{4929E573-9F18-2E44-BD06-46078018C3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464425" y="0"/>
            <a:ext cx="4727575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28268257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ontentSlide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FB63DFA9-67F5-6545-9D6B-8B0D08D3CC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995" y="249161"/>
            <a:ext cx="11361284" cy="4277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algn="l" defTabSz="914355" rtl="0" eaLnBrk="1" latinLnBrk="0" hangingPunct="1">
              <a:defRPr lang="en-US" sz="2900" b="1" kern="12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Slide Title Here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FB497DE4-249F-E745-A4F2-F6BC6D871DA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3935" y="776461"/>
            <a:ext cx="11369343" cy="28231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355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accent5"/>
                </a:solidFill>
              </a:defRPr>
            </a:lvl1pPr>
          </a:lstStyle>
          <a:p>
            <a:r>
              <a:rPr lang="en-US" sz="1800" b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Subhead sits here</a:t>
            </a:r>
            <a:endParaRPr lang="en-US" sz="1800" b="0">
              <a:solidFill>
                <a:srgbClr val="88888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5725C5-B7C6-EA44-BB62-004C8D641198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228600" hangingPunct="1"/>
            <a:r>
              <a:rPr lang="en-US" kern="1200" dirty="0">
                <a:solidFill>
                  <a:srgbClr val="CCCCCC"/>
                </a:solidFill>
                <a:ea typeface="+mn-ea"/>
              </a:rPr>
              <a:t>© 2020 SolarWinds Worldwide, LLC. All rights reserved.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54BACE2-B750-E747-AE70-DF5809013C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1473200"/>
            <a:ext cx="11361283" cy="46000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Header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3026736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80">
          <p15:clr>
            <a:srgbClr val="FBAE40"/>
          </p15:clr>
        </p15:guide>
        <p15:guide id="2" orient="horz" pos="1536">
          <p15:clr>
            <a:srgbClr val="FBAE40"/>
          </p15:clr>
        </p15:guide>
        <p15:guide id="3" orient="horz" pos="480">
          <p15:clr>
            <a:srgbClr val="FBAE40"/>
          </p15:clr>
        </p15:guide>
        <p15:guide id="4" pos="4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+2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37E68D-0E71-C84B-AF7E-F3F167406A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2" name="Marcador de texto 8">
            <a:extLst>
              <a:ext uri="{FF2B5EF4-FFF2-40B4-BE49-F238E27FC236}">
                <a16:creationId xmlns:a16="http://schemas.microsoft.com/office/drawing/2014/main" id="{B1D942C9-8E70-2B40-86E2-D76FC89932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2950" y="775460"/>
            <a:ext cx="6661150" cy="438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06004D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25" name="Marcador de texto 14">
            <a:extLst>
              <a:ext uri="{FF2B5EF4-FFF2-40B4-BE49-F238E27FC236}">
                <a16:creationId xmlns:a16="http://schemas.microsoft.com/office/drawing/2014/main" id="{8C8C0C8D-38A1-F04F-8BCB-D322D2266B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2950" y="1696299"/>
            <a:ext cx="8741035" cy="5106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>
                <a:solidFill>
                  <a:srgbClr val="00001D"/>
                </a:solidFill>
                <a:latin typeface="Trebuchet MS" panose="020B0703020202090204" pitchFamily="34" charset="0"/>
              </a:defRPr>
            </a:lvl1pPr>
            <a:lvl2pPr marL="306000" indent="0">
              <a:lnSpc>
                <a:spcPct val="100000"/>
              </a:lnSpc>
              <a:spcAft>
                <a:spcPts val="1000"/>
              </a:spcAft>
              <a:buNone/>
              <a:defRPr sz="1600">
                <a:solidFill>
                  <a:srgbClr val="00001D"/>
                </a:solidFill>
                <a:latin typeface="Trebuchet MS" panose="020B0703020202090204" pitchFamily="34" charset="0"/>
              </a:defRPr>
            </a:lvl2pPr>
            <a:lvl4pPr marL="1828800" indent="0">
              <a:buNone/>
              <a:defRPr/>
            </a:lvl4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27" name="Marcador de texto 14">
            <a:extLst>
              <a:ext uri="{FF2B5EF4-FFF2-40B4-BE49-F238E27FC236}">
                <a16:creationId xmlns:a16="http://schemas.microsoft.com/office/drawing/2014/main" id="{BAA11B53-2F48-DD41-A517-842473925B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0593" y="4083416"/>
            <a:ext cx="4633913" cy="215674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>
                <a:solidFill>
                  <a:srgbClr val="00001D"/>
                </a:solidFill>
                <a:latin typeface="Trebuchet MS" panose="020B0703020202090204" pitchFamily="34" charset="0"/>
              </a:defRPr>
            </a:lvl1pPr>
            <a:lvl2pPr marL="306000" indent="0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rgbClr val="00001D"/>
                </a:solidFill>
                <a:latin typeface="Trebuchet MS" panose="020B0703020202090204" pitchFamily="34" charset="0"/>
              </a:defRPr>
            </a:lvl2pPr>
            <a:lvl4pPr marL="1828800" indent="0">
              <a:buNone/>
              <a:defRPr/>
            </a:lvl4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  <a:p>
            <a:pPr lvl="1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28" name="Marcador de texto 14">
            <a:extLst>
              <a:ext uri="{FF2B5EF4-FFF2-40B4-BE49-F238E27FC236}">
                <a16:creationId xmlns:a16="http://schemas.microsoft.com/office/drawing/2014/main" id="{5ED0909A-492D-634D-8E60-97E5F63CD4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65274" y="4081387"/>
            <a:ext cx="4633913" cy="215674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>
                <a:solidFill>
                  <a:srgbClr val="00001D"/>
                </a:solidFill>
                <a:latin typeface="Trebuchet MS" panose="020B0703020202090204" pitchFamily="34" charset="0"/>
              </a:defRPr>
            </a:lvl1pPr>
            <a:lvl2pPr marL="306000" indent="0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rgbClr val="00001D"/>
                </a:solidFill>
                <a:latin typeface="Trebuchet MS" panose="020B0703020202090204" pitchFamily="34" charset="0"/>
              </a:defRPr>
            </a:lvl2pPr>
            <a:lvl4pPr marL="1828800" indent="0">
              <a:buNone/>
              <a:defRPr/>
            </a:lvl4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  <a:p>
            <a:pPr lvl="1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9871777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Quote+Boxe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37E68D-0E71-C84B-AF7E-F3F167406A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AE17EC8-1BF6-9B40-A92C-B528FA14E3DF}"/>
              </a:ext>
            </a:extLst>
          </p:cNvPr>
          <p:cNvSpPr>
            <a:spLocks/>
          </p:cNvSpPr>
          <p:nvPr userDrawn="1"/>
        </p:nvSpPr>
        <p:spPr>
          <a:xfrm>
            <a:off x="6169883" y="-68124"/>
            <a:ext cx="6130272" cy="4320000"/>
          </a:xfrm>
          <a:prstGeom prst="rect">
            <a:avLst/>
          </a:prstGeom>
          <a:solidFill>
            <a:srgbClr val="06004D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161616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BBC82E9-D5A0-4844-BA7E-96C61F0594C2}"/>
              </a:ext>
            </a:extLst>
          </p:cNvPr>
          <p:cNvSpPr/>
          <p:nvPr userDrawn="1"/>
        </p:nvSpPr>
        <p:spPr>
          <a:xfrm>
            <a:off x="6169074" y="4225781"/>
            <a:ext cx="6131081" cy="2700000"/>
          </a:xfrm>
          <a:prstGeom prst="rect">
            <a:avLst/>
          </a:prstGeom>
          <a:solidFill>
            <a:srgbClr val="80D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161616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Marcador de texto 8">
            <a:extLst>
              <a:ext uri="{FF2B5EF4-FFF2-40B4-BE49-F238E27FC236}">
                <a16:creationId xmlns:a16="http://schemas.microsoft.com/office/drawing/2014/main" id="{260B9798-B069-7749-B7B3-99C3D20360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2950" y="775460"/>
            <a:ext cx="4994092" cy="438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06004D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31" name="Marcador de texto 8">
            <a:extLst>
              <a:ext uri="{FF2B5EF4-FFF2-40B4-BE49-F238E27FC236}">
                <a16:creationId xmlns:a16="http://schemas.microsoft.com/office/drawing/2014/main" id="{2C49B47D-7331-DA43-8623-88A296BA98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2950" y="1430786"/>
            <a:ext cx="5018461" cy="438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rgbClr val="06004D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34" name="Marcador de texto 8">
            <a:extLst>
              <a:ext uri="{FF2B5EF4-FFF2-40B4-BE49-F238E27FC236}">
                <a16:creationId xmlns:a16="http://schemas.microsoft.com/office/drawing/2014/main" id="{25BD6107-44C4-A746-9735-46D875498D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2950" y="2740957"/>
            <a:ext cx="5018461" cy="211524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800" b="1">
                <a:solidFill>
                  <a:srgbClr val="22B9ED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37" name="Marcador de texto 8">
            <a:extLst>
              <a:ext uri="{FF2B5EF4-FFF2-40B4-BE49-F238E27FC236}">
                <a16:creationId xmlns:a16="http://schemas.microsoft.com/office/drawing/2014/main" id="{97929F2B-635A-DE48-86AA-ECD8E8A7D8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18623" y="461304"/>
            <a:ext cx="5135715" cy="41606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200" b="1">
                <a:solidFill>
                  <a:srgbClr val="80DFFF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39" name="Marcador de texto 8">
            <a:extLst>
              <a:ext uri="{FF2B5EF4-FFF2-40B4-BE49-F238E27FC236}">
                <a16:creationId xmlns:a16="http://schemas.microsoft.com/office/drawing/2014/main" id="{C6042F0C-EAE7-C840-B05C-6EEF6DC186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18623" y="1930596"/>
            <a:ext cx="5135715" cy="41606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200" b="1">
                <a:solidFill>
                  <a:srgbClr val="80DFFF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41" name="Marcador de texto 8">
            <a:extLst>
              <a:ext uri="{FF2B5EF4-FFF2-40B4-BE49-F238E27FC236}">
                <a16:creationId xmlns:a16="http://schemas.microsoft.com/office/drawing/2014/main" id="{8E5A6051-7AD7-6944-9D5B-815FD724F8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18623" y="4619089"/>
            <a:ext cx="5135715" cy="41606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200" b="1">
                <a:solidFill>
                  <a:srgbClr val="06004D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44" name="Marcador de texto 14">
            <a:extLst>
              <a:ext uri="{FF2B5EF4-FFF2-40B4-BE49-F238E27FC236}">
                <a16:creationId xmlns:a16="http://schemas.microsoft.com/office/drawing/2014/main" id="{2BBC73E4-7E4F-9C42-A285-1240C590613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31555" y="5236552"/>
            <a:ext cx="4633913" cy="12736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>
                <a:solidFill>
                  <a:srgbClr val="00001D"/>
                </a:solidFill>
                <a:latin typeface="Trebuchet MS" panose="020B0703020202090204" pitchFamily="34" charset="0"/>
              </a:defRPr>
            </a:lvl1pPr>
            <a:lvl2pPr marL="306000" indent="0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rgbClr val="00001D"/>
                </a:solidFill>
                <a:latin typeface="Trebuchet MS" panose="020B0703020202090204" pitchFamily="34" charset="0"/>
              </a:defRPr>
            </a:lvl2pPr>
            <a:lvl4pPr marL="1828800" indent="0">
              <a:buNone/>
              <a:defRPr/>
            </a:lvl4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  <a:p>
            <a:pPr lvl="1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47" name="Marcador de texto 14">
            <a:extLst>
              <a:ext uri="{FF2B5EF4-FFF2-40B4-BE49-F238E27FC236}">
                <a16:creationId xmlns:a16="http://schemas.microsoft.com/office/drawing/2014/main" id="{41D88E34-FFE3-E64E-8E3F-EE5AE5F1AC9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31555" y="2532429"/>
            <a:ext cx="4633913" cy="1273663"/>
          </a:xfrm>
          <a:prstGeom prst="rect">
            <a:avLst/>
          </a:prstGeom>
        </p:spPr>
        <p:txBody>
          <a:bodyPr/>
          <a:lstStyle>
            <a:lvl1pPr marL="306000" indent="0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Trebuchet MS" panose="020B0703020202090204" pitchFamily="34" charset="0"/>
              </a:defRPr>
            </a:lvl1pPr>
            <a:lvl2pPr marL="306000" indent="0">
              <a:lnSpc>
                <a:spcPct val="100000"/>
              </a:lnSpc>
              <a:spcAft>
                <a:spcPts val="1000"/>
              </a:spcAft>
              <a:buNone/>
              <a:defRPr sz="1600">
                <a:solidFill>
                  <a:schemeClr val="bg1"/>
                </a:solidFill>
                <a:latin typeface="Trebuchet MS" panose="020B0703020202090204" pitchFamily="34" charset="0"/>
              </a:defRPr>
            </a:lvl2pPr>
            <a:lvl4pPr marL="1828800" indent="0">
              <a:buNone/>
              <a:defRPr/>
            </a:lvl4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49" name="Marcador de texto 14">
            <a:extLst>
              <a:ext uri="{FF2B5EF4-FFF2-40B4-BE49-F238E27FC236}">
                <a16:creationId xmlns:a16="http://schemas.microsoft.com/office/drawing/2014/main" id="{E5E6BF0A-44CB-7C4C-84F2-9AE0B20AAA8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31555" y="1063138"/>
            <a:ext cx="4633913" cy="666060"/>
          </a:xfrm>
          <a:prstGeom prst="rect">
            <a:avLst/>
          </a:prstGeom>
        </p:spPr>
        <p:txBody>
          <a:bodyPr/>
          <a:lstStyle>
            <a:lvl1pPr marL="306000" indent="0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Trebuchet MS" panose="020B0703020202090204" pitchFamily="34" charset="0"/>
              </a:defRPr>
            </a:lvl1pPr>
            <a:lvl2pPr marL="306000" indent="0">
              <a:lnSpc>
                <a:spcPct val="100000"/>
              </a:lnSpc>
              <a:spcAft>
                <a:spcPts val="1000"/>
              </a:spcAft>
              <a:buNone/>
              <a:defRPr sz="1600">
                <a:solidFill>
                  <a:schemeClr val="bg1"/>
                </a:solidFill>
                <a:latin typeface="Trebuchet MS" panose="020B0703020202090204" pitchFamily="34" charset="0"/>
              </a:defRPr>
            </a:lvl2pPr>
            <a:lvl4pPr marL="1828800" indent="0">
              <a:buNone/>
              <a:defRPr/>
            </a:lvl4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22343859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Quote+Boxe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37E68D-0E71-C84B-AF7E-F3F167406A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17531CD3-E9ED-BF41-BDD0-9B35DCEB686A}"/>
              </a:ext>
            </a:extLst>
          </p:cNvPr>
          <p:cNvSpPr>
            <a:spLocks/>
          </p:cNvSpPr>
          <p:nvPr userDrawn="1"/>
        </p:nvSpPr>
        <p:spPr>
          <a:xfrm>
            <a:off x="6169883" y="-106224"/>
            <a:ext cx="6130272" cy="3600000"/>
          </a:xfrm>
          <a:prstGeom prst="rect">
            <a:avLst/>
          </a:prstGeom>
          <a:solidFill>
            <a:srgbClr val="06004D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161616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4A3B188-2DD7-3A4B-B809-27BB1E88417C}"/>
              </a:ext>
            </a:extLst>
          </p:cNvPr>
          <p:cNvSpPr/>
          <p:nvPr userDrawn="1"/>
        </p:nvSpPr>
        <p:spPr>
          <a:xfrm>
            <a:off x="6169074" y="3480511"/>
            <a:ext cx="6131081" cy="3532239"/>
          </a:xfrm>
          <a:prstGeom prst="rect">
            <a:avLst/>
          </a:prstGeom>
          <a:solidFill>
            <a:srgbClr val="80D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161616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Marcador de texto 8">
            <a:extLst>
              <a:ext uri="{FF2B5EF4-FFF2-40B4-BE49-F238E27FC236}">
                <a16:creationId xmlns:a16="http://schemas.microsoft.com/office/drawing/2014/main" id="{260B9798-B069-7749-B7B3-99C3D20360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2950" y="775460"/>
            <a:ext cx="4994092" cy="438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06004D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31" name="Marcador de texto 8">
            <a:extLst>
              <a:ext uri="{FF2B5EF4-FFF2-40B4-BE49-F238E27FC236}">
                <a16:creationId xmlns:a16="http://schemas.microsoft.com/office/drawing/2014/main" id="{2C49B47D-7331-DA43-8623-88A296BA98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2950" y="1430786"/>
            <a:ext cx="5018461" cy="438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rgbClr val="06004D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34" name="Marcador de texto 8">
            <a:extLst>
              <a:ext uri="{FF2B5EF4-FFF2-40B4-BE49-F238E27FC236}">
                <a16:creationId xmlns:a16="http://schemas.microsoft.com/office/drawing/2014/main" id="{25BD6107-44C4-A746-9735-46D875498D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2950" y="2740957"/>
            <a:ext cx="5018461" cy="211524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800" b="1">
                <a:solidFill>
                  <a:srgbClr val="22B9ED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37" name="Marcador de texto 8">
            <a:extLst>
              <a:ext uri="{FF2B5EF4-FFF2-40B4-BE49-F238E27FC236}">
                <a16:creationId xmlns:a16="http://schemas.microsoft.com/office/drawing/2014/main" id="{97929F2B-635A-DE48-86AA-ECD8E8A7D8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18623" y="461304"/>
            <a:ext cx="5135715" cy="41606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200" b="1">
                <a:solidFill>
                  <a:srgbClr val="80DFFF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41" name="Marcador de texto 8">
            <a:extLst>
              <a:ext uri="{FF2B5EF4-FFF2-40B4-BE49-F238E27FC236}">
                <a16:creationId xmlns:a16="http://schemas.microsoft.com/office/drawing/2014/main" id="{8E5A6051-7AD7-6944-9D5B-815FD724F8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18623" y="4073995"/>
            <a:ext cx="5135715" cy="41606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200" b="1">
                <a:solidFill>
                  <a:srgbClr val="06004D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44" name="Marcador de texto 14">
            <a:extLst>
              <a:ext uri="{FF2B5EF4-FFF2-40B4-BE49-F238E27FC236}">
                <a16:creationId xmlns:a16="http://schemas.microsoft.com/office/drawing/2014/main" id="{2BBC73E4-7E4F-9C42-A285-1240C590613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31555" y="4691458"/>
            <a:ext cx="4633913" cy="12736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>
                <a:solidFill>
                  <a:srgbClr val="00001D"/>
                </a:solidFill>
                <a:latin typeface="Trebuchet MS" panose="020B0703020202090204" pitchFamily="34" charset="0"/>
              </a:defRPr>
            </a:lvl1pPr>
            <a:lvl2pPr marL="306000" indent="0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rgbClr val="00001D"/>
                </a:solidFill>
                <a:latin typeface="Trebuchet MS" panose="020B0703020202090204" pitchFamily="34" charset="0"/>
              </a:defRPr>
            </a:lvl2pPr>
            <a:lvl4pPr marL="1828800" indent="0">
              <a:buNone/>
              <a:defRPr/>
            </a:lvl4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  <a:p>
            <a:pPr lvl="1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49" name="Marcador de texto 14">
            <a:extLst>
              <a:ext uri="{FF2B5EF4-FFF2-40B4-BE49-F238E27FC236}">
                <a16:creationId xmlns:a16="http://schemas.microsoft.com/office/drawing/2014/main" id="{E5E6BF0A-44CB-7C4C-84F2-9AE0B20AAA8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31555" y="1063138"/>
            <a:ext cx="4633913" cy="666060"/>
          </a:xfrm>
          <a:prstGeom prst="rect">
            <a:avLst/>
          </a:prstGeom>
        </p:spPr>
        <p:txBody>
          <a:bodyPr/>
          <a:lstStyle>
            <a:lvl1pPr marL="306000" indent="0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Trebuchet MS" panose="020B0703020202090204" pitchFamily="34" charset="0"/>
              </a:defRPr>
            </a:lvl1pPr>
            <a:lvl2pPr marL="306000" indent="0">
              <a:lnSpc>
                <a:spcPct val="100000"/>
              </a:lnSpc>
              <a:spcAft>
                <a:spcPts val="1000"/>
              </a:spcAft>
              <a:buNone/>
              <a:defRPr sz="1600">
                <a:solidFill>
                  <a:schemeClr val="bg1"/>
                </a:solidFill>
                <a:latin typeface="Trebuchet MS" panose="020B0703020202090204" pitchFamily="34" charset="0"/>
              </a:defRPr>
            </a:lvl2pPr>
            <a:lvl4pPr marL="1828800" indent="0">
              <a:buNone/>
              <a:defRPr/>
            </a:lvl4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9754637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37E68D-0E71-C84B-AF7E-F3F167406A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Marcador de texto 8">
            <a:extLst>
              <a:ext uri="{FF2B5EF4-FFF2-40B4-BE49-F238E27FC236}">
                <a16:creationId xmlns:a16="http://schemas.microsoft.com/office/drawing/2014/main" id="{5F0D48A0-0757-6C45-9E32-570BEDC1FE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2950" y="775460"/>
            <a:ext cx="8524618" cy="438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06004D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AC22C2F-96B7-7136-AFCC-F79ADC68DC64}"/>
              </a:ext>
            </a:extLst>
          </p:cNvPr>
          <p:cNvGrpSpPr/>
          <p:nvPr userDrawn="1"/>
        </p:nvGrpSpPr>
        <p:grpSpPr>
          <a:xfrm>
            <a:off x="8643939" y="1"/>
            <a:ext cx="3571152" cy="6858067"/>
            <a:chOff x="8643939" y="1"/>
            <a:chExt cx="3571152" cy="6858067"/>
          </a:xfrm>
        </p:grpSpPr>
        <p:sp>
          <p:nvSpPr>
            <p:cNvPr id="11" name="Rectangle 15">
              <a:extLst>
                <a:ext uri="{FF2B5EF4-FFF2-40B4-BE49-F238E27FC236}">
                  <a16:creationId xmlns:a16="http://schemas.microsoft.com/office/drawing/2014/main" id="{38F160C9-0E3D-303D-41B6-9DC4542B6D32}"/>
                </a:ext>
              </a:extLst>
            </p:cNvPr>
            <p:cNvSpPr/>
            <p:nvPr/>
          </p:nvSpPr>
          <p:spPr>
            <a:xfrm>
              <a:off x="10130790" y="1"/>
              <a:ext cx="2084299" cy="3602242"/>
            </a:xfrm>
            <a:custGeom>
              <a:avLst/>
              <a:gdLst>
                <a:gd name="connsiteX0" fmla="*/ 0 w 2111805"/>
                <a:gd name="connsiteY0" fmla="*/ 0 h 3166473"/>
                <a:gd name="connsiteX1" fmla="*/ 2111805 w 2111805"/>
                <a:gd name="connsiteY1" fmla="*/ 0 h 3166473"/>
                <a:gd name="connsiteX2" fmla="*/ 2111805 w 2111805"/>
                <a:gd name="connsiteY2" fmla="*/ 3166473 h 3166473"/>
                <a:gd name="connsiteX3" fmla="*/ 0 w 2111805"/>
                <a:gd name="connsiteY3" fmla="*/ 3166473 h 3166473"/>
                <a:gd name="connsiteX4" fmla="*/ 0 w 2111805"/>
                <a:gd name="connsiteY4" fmla="*/ 0 h 3166473"/>
                <a:gd name="connsiteX0" fmla="*/ 0 w 2111805"/>
                <a:gd name="connsiteY0" fmla="*/ 0 h 3602242"/>
                <a:gd name="connsiteX1" fmla="*/ 2111805 w 2111805"/>
                <a:gd name="connsiteY1" fmla="*/ 0 h 3602242"/>
                <a:gd name="connsiteX2" fmla="*/ 2111805 w 2111805"/>
                <a:gd name="connsiteY2" fmla="*/ 3166473 h 3602242"/>
                <a:gd name="connsiteX3" fmla="*/ 1343025 w 2111805"/>
                <a:gd name="connsiteY3" fmla="*/ 3602242 h 3602242"/>
                <a:gd name="connsiteX4" fmla="*/ 0 w 2111805"/>
                <a:gd name="connsiteY4" fmla="*/ 0 h 3602242"/>
                <a:gd name="connsiteX0" fmla="*/ 0 w 1754618"/>
                <a:gd name="connsiteY0" fmla="*/ 0 h 3602242"/>
                <a:gd name="connsiteX1" fmla="*/ 1754618 w 1754618"/>
                <a:gd name="connsiteY1" fmla="*/ 0 h 3602242"/>
                <a:gd name="connsiteX2" fmla="*/ 1754618 w 1754618"/>
                <a:gd name="connsiteY2" fmla="*/ 3166473 h 3602242"/>
                <a:gd name="connsiteX3" fmla="*/ 985838 w 1754618"/>
                <a:gd name="connsiteY3" fmla="*/ 3602242 h 3602242"/>
                <a:gd name="connsiteX4" fmla="*/ 0 w 1754618"/>
                <a:gd name="connsiteY4" fmla="*/ 0 h 3602242"/>
                <a:gd name="connsiteX0" fmla="*/ 0 w 2090374"/>
                <a:gd name="connsiteY0" fmla="*/ 0 h 3602242"/>
                <a:gd name="connsiteX1" fmla="*/ 2090374 w 2090374"/>
                <a:gd name="connsiteY1" fmla="*/ 0 h 3602242"/>
                <a:gd name="connsiteX2" fmla="*/ 2090374 w 2090374"/>
                <a:gd name="connsiteY2" fmla="*/ 3166473 h 3602242"/>
                <a:gd name="connsiteX3" fmla="*/ 1321594 w 2090374"/>
                <a:gd name="connsiteY3" fmla="*/ 3602242 h 3602242"/>
                <a:gd name="connsiteX4" fmla="*/ 0 w 2090374"/>
                <a:gd name="connsiteY4" fmla="*/ 0 h 3602242"/>
                <a:gd name="connsiteX0" fmla="*/ 0 w 2097517"/>
                <a:gd name="connsiteY0" fmla="*/ 0 h 3602242"/>
                <a:gd name="connsiteX1" fmla="*/ 2090374 w 2097517"/>
                <a:gd name="connsiteY1" fmla="*/ 0 h 3602242"/>
                <a:gd name="connsiteX2" fmla="*/ 2097517 w 2097517"/>
                <a:gd name="connsiteY2" fmla="*/ 1523410 h 3602242"/>
                <a:gd name="connsiteX3" fmla="*/ 1321594 w 2097517"/>
                <a:gd name="connsiteY3" fmla="*/ 3602242 h 3602242"/>
                <a:gd name="connsiteX4" fmla="*/ 0 w 2097517"/>
                <a:gd name="connsiteY4" fmla="*/ 0 h 3602242"/>
                <a:gd name="connsiteX0" fmla="*/ 0 w 2090374"/>
                <a:gd name="connsiteY0" fmla="*/ 0 h 3602242"/>
                <a:gd name="connsiteX1" fmla="*/ 2090374 w 2090374"/>
                <a:gd name="connsiteY1" fmla="*/ 0 h 3602242"/>
                <a:gd name="connsiteX2" fmla="*/ 2083229 w 2090374"/>
                <a:gd name="connsiteY2" fmla="*/ 2709273 h 3602242"/>
                <a:gd name="connsiteX3" fmla="*/ 1321594 w 2090374"/>
                <a:gd name="connsiteY3" fmla="*/ 3602242 h 3602242"/>
                <a:gd name="connsiteX4" fmla="*/ 0 w 2090374"/>
                <a:gd name="connsiteY4" fmla="*/ 0 h 3602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0374" h="3602242">
                  <a:moveTo>
                    <a:pt x="0" y="0"/>
                  </a:moveTo>
                  <a:lnTo>
                    <a:pt x="2090374" y="0"/>
                  </a:lnTo>
                  <a:cubicBezTo>
                    <a:pt x="2087992" y="903091"/>
                    <a:pt x="2085611" y="1806182"/>
                    <a:pt x="2083229" y="2709273"/>
                  </a:cubicBezTo>
                  <a:lnTo>
                    <a:pt x="1321594" y="36022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004C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161616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Rectangle 20">
              <a:extLst>
                <a:ext uri="{FF2B5EF4-FFF2-40B4-BE49-F238E27FC236}">
                  <a16:creationId xmlns:a16="http://schemas.microsoft.com/office/drawing/2014/main" id="{6977D341-78C3-E33F-C1F6-F9B36F96318F}"/>
                </a:ext>
              </a:extLst>
            </p:cNvPr>
            <p:cNvSpPr/>
            <p:nvPr/>
          </p:nvSpPr>
          <p:spPr>
            <a:xfrm>
              <a:off x="8643939" y="3597774"/>
              <a:ext cx="3571152" cy="3260294"/>
            </a:xfrm>
            <a:custGeom>
              <a:avLst/>
              <a:gdLst>
                <a:gd name="connsiteX0" fmla="*/ 0 w 3483749"/>
                <a:gd name="connsiteY0" fmla="*/ 0 h 3453176"/>
                <a:gd name="connsiteX1" fmla="*/ 3483749 w 3483749"/>
                <a:gd name="connsiteY1" fmla="*/ 0 h 3453176"/>
                <a:gd name="connsiteX2" fmla="*/ 3483749 w 3483749"/>
                <a:gd name="connsiteY2" fmla="*/ 3453176 h 3453176"/>
                <a:gd name="connsiteX3" fmla="*/ 0 w 3483749"/>
                <a:gd name="connsiteY3" fmla="*/ 3453176 h 3453176"/>
                <a:gd name="connsiteX4" fmla="*/ 0 w 3483749"/>
                <a:gd name="connsiteY4" fmla="*/ 0 h 3453176"/>
                <a:gd name="connsiteX0" fmla="*/ 0 w 3483749"/>
                <a:gd name="connsiteY0" fmla="*/ 0 h 3453176"/>
                <a:gd name="connsiteX1" fmla="*/ 3483749 w 3483749"/>
                <a:gd name="connsiteY1" fmla="*/ 1893094 h 3453176"/>
                <a:gd name="connsiteX2" fmla="*/ 3483749 w 3483749"/>
                <a:gd name="connsiteY2" fmla="*/ 3453176 h 3453176"/>
                <a:gd name="connsiteX3" fmla="*/ 0 w 3483749"/>
                <a:gd name="connsiteY3" fmla="*/ 3453176 h 3453176"/>
                <a:gd name="connsiteX4" fmla="*/ 0 w 3483749"/>
                <a:gd name="connsiteY4" fmla="*/ 0 h 3453176"/>
                <a:gd name="connsiteX0" fmla="*/ 0 w 3483749"/>
                <a:gd name="connsiteY0" fmla="*/ 0 h 3453176"/>
                <a:gd name="connsiteX1" fmla="*/ 3469462 w 3483749"/>
                <a:gd name="connsiteY1" fmla="*/ 2828925 h 3453176"/>
                <a:gd name="connsiteX2" fmla="*/ 3483749 w 3483749"/>
                <a:gd name="connsiteY2" fmla="*/ 3453176 h 3453176"/>
                <a:gd name="connsiteX3" fmla="*/ 0 w 3483749"/>
                <a:gd name="connsiteY3" fmla="*/ 3453176 h 3453176"/>
                <a:gd name="connsiteX4" fmla="*/ 0 w 3483749"/>
                <a:gd name="connsiteY4" fmla="*/ 0 h 3453176"/>
                <a:gd name="connsiteX0" fmla="*/ 0 w 3483749"/>
                <a:gd name="connsiteY0" fmla="*/ 0 h 3453176"/>
                <a:gd name="connsiteX1" fmla="*/ 3469462 w 3483749"/>
                <a:gd name="connsiteY1" fmla="*/ 2114550 h 3453176"/>
                <a:gd name="connsiteX2" fmla="*/ 3483749 w 3483749"/>
                <a:gd name="connsiteY2" fmla="*/ 3453176 h 3453176"/>
                <a:gd name="connsiteX3" fmla="*/ 0 w 3483749"/>
                <a:gd name="connsiteY3" fmla="*/ 3453176 h 3453176"/>
                <a:gd name="connsiteX4" fmla="*/ 0 w 3483749"/>
                <a:gd name="connsiteY4" fmla="*/ 0 h 3453176"/>
                <a:gd name="connsiteX0" fmla="*/ 2743200 w 3483749"/>
                <a:gd name="connsiteY0" fmla="*/ 0 h 3260294"/>
                <a:gd name="connsiteX1" fmla="*/ 3469462 w 3483749"/>
                <a:gd name="connsiteY1" fmla="*/ 1921668 h 3260294"/>
                <a:gd name="connsiteX2" fmla="*/ 3483749 w 3483749"/>
                <a:gd name="connsiteY2" fmla="*/ 3260294 h 3260294"/>
                <a:gd name="connsiteX3" fmla="*/ 0 w 3483749"/>
                <a:gd name="connsiteY3" fmla="*/ 3260294 h 3260294"/>
                <a:gd name="connsiteX4" fmla="*/ 2743200 w 3483749"/>
                <a:gd name="connsiteY4" fmla="*/ 0 h 3260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3749" h="3260294">
                  <a:moveTo>
                    <a:pt x="2743200" y="0"/>
                  </a:moveTo>
                  <a:lnTo>
                    <a:pt x="3469462" y="1921668"/>
                  </a:lnTo>
                  <a:lnTo>
                    <a:pt x="3483749" y="3260294"/>
                  </a:lnTo>
                  <a:lnTo>
                    <a:pt x="0" y="3260294"/>
                  </a:lnTo>
                  <a:lnTo>
                    <a:pt x="2743200" y="0"/>
                  </a:lnTo>
                  <a:close/>
                </a:path>
              </a:pathLst>
            </a:custGeom>
            <a:solidFill>
              <a:srgbClr val="CFE7F9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161616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Isosceles Triangle 17">
              <a:extLst>
                <a:ext uri="{FF2B5EF4-FFF2-40B4-BE49-F238E27FC236}">
                  <a16:creationId xmlns:a16="http://schemas.microsoft.com/office/drawing/2014/main" id="{3A1AA920-81E5-BCC4-4C20-5DD2AD32C48F}"/>
                </a:ext>
              </a:extLst>
            </p:cNvPr>
            <p:cNvSpPr/>
            <p:nvPr/>
          </p:nvSpPr>
          <p:spPr>
            <a:xfrm>
              <a:off x="11438913" y="2676162"/>
              <a:ext cx="776178" cy="2900363"/>
            </a:xfrm>
            <a:custGeom>
              <a:avLst/>
              <a:gdLst>
                <a:gd name="connsiteX0" fmla="*/ 0 w 1633924"/>
                <a:gd name="connsiteY0" fmla="*/ 2869360 h 2869360"/>
                <a:gd name="connsiteX1" fmla="*/ 816962 w 1633924"/>
                <a:gd name="connsiteY1" fmla="*/ 0 h 2869360"/>
                <a:gd name="connsiteX2" fmla="*/ 1633924 w 1633924"/>
                <a:gd name="connsiteY2" fmla="*/ 2869360 h 2869360"/>
                <a:gd name="connsiteX3" fmla="*/ 0 w 1633924"/>
                <a:gd name="connsiteY3" fmla="*/ 2869360 h 2869360"/>
                <a:gd name="connsiteX0" fmla="*/ 0 w 1619636"/>
                <a:gd name="connsiteY0" fmla="*/ 3779044 h 3779044"/>
                <a:gd name="connsiteX1" fmla="*/ 816962 w 1619636"/>
                <a:gd name="connsiteY1" fmla="*/ 909684 h 3779044"/>
                <a:gd name="connsiteX2" fmla="*/ 1619636 w 1619636"/>
                <a:gd name="connsiteY2" fmla="*/ 0 h 3779044"/>
                <a:gd name="connsiteX3" fmla="*/ 0 w 1619636"/>
                <a:gd name="connsiteY3" fmla="*/ 3779044 h 3779044"/>
                <a:gd name="connsiteX0" fmla="*/ 776094 w 802674"/>
                <a:gd name="connsiteY0" fmla="*/ 2900363 h 2900363"/>
                <a:gd name="connsiteX1" fmla="*/ 0 w 802674"/>
                <a:gd name="connsiteY1" fmla="*/ 909684 h 2900363"/>
                <a:gd name="connsiteX2" fmla="*/ 802674 w 802674"/>
                <a:gd name="connsiteY2" fmla="*/ 0 h 2900363"/>
                <a:gd name="connsiteX3" fmla="*/ 776094 w 802674"/>
                <a:gd name="connsiteY3" fmla="*/ 2900363 h 290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2674" h="2900363">
                  <a:moveTo>
                    <a:pt x="776094" y="2900363"/>
                  </a:moveTo>
                  <a:lnTo>
                    <a:pt x="0" y="909684"/>
                  </a:lnTo>
                  <a:lnTo>
                    <a:pt x="802674" y="0"/>
                  </a:lnTo>
                  <a:lnTo>
                    <a:pt x="776094" y="2900363"/>
                  </a:lnTo>
                  <a:close/>
                </a:path>
              </a:pathLst>
            </a:custGeom>
            <a:solidFill>
              <a:srgbClr val="4E35E8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161616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0798918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+Box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A04ADE2-FCBA-9742-8FDA-DCE8E024120B}"/>
              </a:ext>
            </a:extLst>
          </p:cNvPr>
          <p:cNvSpPr/>
          <p:nvPr userDrawn="1"/>
        </p:nvSpPr>
        <p:spPr>
          <a:xfrm>
            <a:off x="7447935" y="-103239"/>
            <a:ext cx="4852220" cy="7049729"/>
          </a:xfrm>
          <a:prstGeom prst="rect">
            <a:avLst/>
          </a:prstGeom>
          <a:solidFill>
            <a:srgbClr val="06004D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161616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Marcador de texto 8">
            <a:extLst>
              <a:ext uri="{FF2B5EF4-FFF2-40B4-BE49-F238E27FC236}">
                <a16:creationId xmlns:a16="http://schemas.microsoft.com/office/drawing/2014/main" id="{C21C4DE1-E4B5-D84D-93B1-0888C21A08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2950" y="768072"/>
            <a:ext cx="6134462" cy="438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06004D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32" name="Marcador de texto 8">
            <a:extLst>
              <a:ext uri="{FF2B5EF4-FFF2-40B4-BE49-F238E27FC236}">
                <a16:creationId xmlns:a16="http://schemas.microsoft.com/office/drawing/2014/main" id="{08DA921E-1DE6-FB46-85D2-8670158C03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01470" y="779115"/>
            <a:ext cx="3895150" cy="41606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200" b="1">
                <a:solidFill>
                  <a:srgbClr val="80DFFF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59" name="Marcador de texto 14">
            <a:extLst>
              <a:ext uri="{FF2B5EF4-FFF2-40B4-BE49-F238E27FC236}">
                <a16:creationId xmlns:a16="http://schemas.microsoft.com/office/drawing/2014/main" id="{6ECC646D-9C86-B945-AA55-47F4BDD94E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2950" y="2255972"/>
            <a:ext cx="4633913" cy="277458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>
                <a:solidFill>
                  <a:srgbClr val="00001D"/>
                </a:solidFill>
                <a:latin typeface="Trebuchet MS" panose="020B0703020202090204" pitchFamily="34" charset="0"/>
              </a:defRPr>
            </a:lvl1pPr>
            <a:lvl2pPr marL="30600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 sz="1600">
                <a:solidFill>
                  <a:srgbClr val="00001D"/>
                </a:solidFill>
                <a:latin typeface="Trebuchet MS" panose="020B0703020202090204" pitchFamily="34" charset="0"/>
              </a:defRPr>
            </a:lvl2pPr>
            <a:lvl4pPr marL="1828800" indent="0">
              <a:buNone/>
              <a:defRPr/>
            </a:lvl4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  <a:p>
            <a:pPr lvl="1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  <a:p>
            <a:pPr lvl="1"/>
            <a:endParaRPr lang="es-ES" dirty="0"/>
          </a:p>
        </p:txBody>
      </p:sp>
      <p:sp>
        <p:nvSpPr>
          <p:cNvPr id="61" name="Marcador de texto 14">
            <a:extLst>
              <a:ext uri="{FF2B5EF4-FFF2-40B4-BE49-F238E27FC236}">
                <a16:creationId xmlns:a16="http://schemas.microsoft.com/office/drawing/2014/main" id="{C68269D1-4CA1-AB45-9C41-E32B7669962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01471" y="2283283"/>
            <a:ext cx="3895150" cy="2228895"/>
          </a:xfrm>
          <a:prstGeom prst="rect">
            <a:avLst/>
          </a:prstGeom>
        </p:spPr>
        <p:txBody>
          <a:bodyPr/>
          <a:lstStyle>
            <a:lvl1pPr marL="306000" indent="0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Trebuchet MS" panose="020B0703020202090204" pitchFamily="34" charset="0"/>
              </a:defRPr>
            </a:lvl1pPr>
            <a:lvl2pPr marL="306000" indent="0">
              <a:lnSpc>
                <a:spcPct val="100000"/>
              </a:lnSpc>
              <a:spcAft>
                <a:spcPts val="1000"/>
              </a:spcAft>
              <a:buNone/>
              <a:defRPr sz="1600">
                <a:solidFill>
                  <a:schemeClr val="bg1"/>
                </a:solidFill>
                <a:latin typeface="Trebuchet MS" panose="020B0703020202090204" pitchFamily="34" charset="0"/>
              </a:defRPr>
            </a:lvl2pPr>
            <a:lvl4pPr marL="1828800" indent="0">
              <a:buNone/>
              <a:defRPr/>
            </a:lvl4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38164185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BE733C84-AF50-064D-85B2-7E8ACB00F78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04D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161616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185980B7-0BF9-1148-BC87-DAD8B95C254A}"/>
              </a:ext>
            </a:extLst>
          </p:cNvPr>
          <p:cNvSpPr txBox="1">
            <a:spLocks/>
          </p:cNvSpPr>
          <p:nvPr userDrawn="1"/>
        </p:nvSpPr>
        <p:spPr>
          <a:xfrm>
            <a:off x="1880855" y="1092133"/>
            <a:ext cx="8430290" cy="894453"/>
          </a:xfrm>
          <a:prstGeom prst="rect">
            <a:avLst/>
          </a:prstGeom>
        </p:spPr>
        <p:txBody>
          <a:bodyPr>
            <a:noAutofit/>
          </a:bodyPr>
          <a:lstStyle>
            <a:lvl1pPr marL="228600" marR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uFillTx/>
                <a:latin typeface="+mj-lt"/>
                <a:ea typeface="Arial"/>
                <a:cs typeface="Arial"/>
                <a:sym typeface="Arial"/>
              </a:defRPr>
            </a:lvl1pPr>
            <a:lvl2pPr marL="845819" marR="0" indent="-274319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o"/>
              <a:tabLst/>
              <a:defRPr sz="2000" b="0" i="0" u="none" strike="noStrike" cap="none" spc="0" baseline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uFillTx/>
                <a:latin typeface="+mj-lt"/>
                <a:ea typeface="Arial"/>
                <a:cs typeface="Arial"/>
                <a:sym typeface="Arial"/>
              </a:defRPr>
            </a:lvl2pPr>
            <a:lvl3pPr marL="1504950" marR="0" indent="-304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uFillTx/>
                <a:latin typeface="+mj-lt"/>
                <a:ea typeface="Arial"/>
                <a:cs typeface="Arial"/>
                <a:sym typeface="Arial"/>
              </a:defRPr>
            </a:lvl3pPr>
            <a:lvl4pPr marL="2171700" marR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uFillTx/>
                <a:latin typeface="+mj-lt"/>
                <a:ea typeface="Arial"/>
                <a:cs typeface="Arial"/>
                <a:sym typeface="Arial"/>
              </a:defRPr>
            </a:lvl4pPr>
            <a:lvl5pPr marL="2457450" marR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uFillTx/>
                <a:latin typeface="+mj-lt"/>
                <a:ea typeface="Arial"/>
                <a:cs typeface="Arial"/>
                <a:sym typeface="Arial"/>
              </a:defRPr>
            </a:lvl5pPr>
            <a:lvl6pPr marL="2590800" marR="0" indent="-304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48000" marR="0" indent="-304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05200" marR="0" indent="-304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962400" marR="0" indent="-304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lnSpc>
                <a:spcPct val="100000"/>
              </a:lnSpc>
              <a:buClr>
                <a:schemeClr val="bg1"/>
              </a:buClr>
              <a:buNone/>
            </a:pPr>
            <a:r>
              <a:rPr lang="en-US" sz="6200" b="1" dirty="0">
                <a:solidFill>
                  <a:srgbClr val="80DFFF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2632788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Text a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37E68D-0E71-C84B-AF7E-F3F167406A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03E3A13-66BE-E947-9A16-BCA5CD669A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195" t="19478" r="20866" b="23283"/>
          <a:stretch/>
        </p:blipFill>
        <p:spPr>
          <a:xfrm>
            <a:off x="8572296" y="-1"/>
            <a:ext cx="3619704" cy="6858001"/>
          </a:xfrm>
          <a:prstGeom prst="rect">
            <a:avLst/>
          </a:prstGeom>
        </p:spPr>
      </p:pic>
      <p:sp>
        <p:nvSpPr>
          <p:cNvPr id="10" name="Marcador de texto 8">
            <a:extLst>
              <a:ext uri="{FF2B5EF4-FFF2-40B4-BE49-F238E27FC236}">
                <a16:creationId xmlns:a16="http://schemas.microsoft.com/office/drawing/2014/main" id="{5F0D48A0-0757-6C45-9E32-570BEDC1FE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2950" y="775460"/>
            <a:ext cx="6661150" cy="438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06004D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16" name="Marcador de texto 14">
            <a:extLst>
              <a:ext uri="{FF2B5EF4-FFF2-40B4-BE49-F238E27FC236}">
                <a16:creationId xmlns:a16="http://schemas.microsoft.com/office/drawing/2014/main" id="{7688AE0D-DEBE-6841-83B0-BEAA9BAFC8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2950" y="1807355"/>
            <a:ext cx="4633913" cy="277458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>
                <a:solidFill>
                  <a:srgbClr val="00001D"/>
                </a:solidFill>
                <a:latin typeface="Trebuchet MS" panose="020B0703020202090204" pitchFamily="34" charset="0"/>
              </a:defRPr>
            </a:lvl1pPr>
            <a:lvl2pPr marL="306000" indent="0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rgbClr val="00001D"/>
                </a:solidFill>
                <a:latin typeface="Trebuchet MS" panose="020B0703020202090204" pitchFamily="34" charset="0"/>
              </a:defRPr>
            </a:lvl2pPr>
            <a:lvl4pPr marL="1828800" indent="0">
              <a:buNone/>
              <a:defRPr/>
            </a:lvl4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  <a:p>
            <a:pPr lvl="1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20" name="Marcador de texto 18">
            <a:extLst>
              <a:ext uri="{FF2B5EF4-FFF2-40B4-BE49-F238E27FC236}">
                <a16:creationId xmlns:a16="http://schemas.microsoft.com/office/drawing/2014/main" id="{D7DDBF28-DE87-0142-87E3-FD17D2B58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1942" y="5030151"/>
            <a:ext cx="5353050" cy="9032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200" b="1">
                <a:solidFill>
                  <a:srgbClr val="22B9ED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2057549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highlight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37E68D-0E71-C84B-AF7E-F3F167406A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Marcador de texto 8">
            <a:extLst>
              <a:ext uri="{FF2B5EF4-FFF2-40B4-BE49-F238E27FC236}">
                <a16:creationId xmlns:a16="http://schemas.microsoft.com/office/drawing/2014/main" id="{5F0D48A0-0757-6C45-9E32-570BEDC1FE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2950" y="775460"/>
            <a:ext cx="6250974" cy="4725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06004D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16" name="Marcador de texto 14">
            <a:extLst>
              <a:ext uri="{FF2B5EF4-FFF2-40B4-BE49-F238E27FC236}">
                <a16:creationId xmlns:a16="http://schemas.microsoft.com/office/drawing/2014/main" id="{7688AE0D-DEBE-6841-83B0-BEAA9BAFC8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2950" y="1807355"/>
            <a:ext cx="4633913" cy="277458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>
                <a:solidFill>
                  <a:srgbClr val="00001D"/>
                </a:solidFill>
                <a:latin typeface="Trebuchet MS" panose="020B0703020202090204" pitchFamily="34" charset="0"/>
              </a:defRPr>
            </a:lvl1pPr>
            <a:lvl2pPr marL="30600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None/>
              <a:tabLst/>
              <a:defRPr sz="1600">
                <a:solidFill>
                  <a:srgbClr val="00001D"/>
                </a:solidFill>
                <a:latin typeface="Trebuchet MS" panose="020B0703020202090204" pitchFamily="34" charset="0"/>
              </a:defRPr>
            </a:lvl2pPr>
            <a:lvl4pPr marL="1828800" indent="0">
              <a:buNone/>
              <a:defRPr/>
            </a:lvl4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  <a:p>
            <a:pPr lvl="1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  <a:p>
            <a:pPr lvl="1"/>
            <a:endParaRPr lang="es-ES" dirty="0"/>
          </a:p>
        </p:txBody>
      </p:sp>
      <p:sp>
        <p:nvSpPr>
          <p:cNvPr id="20" name="Marcador de texto 18">
            <a:extLst>
              <a:ext uri="{FF2B5EF4-FFF2-40B4-BE49-F238E27FC236}">
                <a16:creationId xmlns:a16="http://schemas.microsoft.com/office/drawing/2014/main" id="{D7DDBF28-DE87-0142-87E3-FD17D2B58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1942" y="5030151"/>
            <a:ext cx="5353050" cy="9032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200" b="1">
                <a:solidFill>
                  <a:srgbClr val="22B9ED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11" name="Marcador de posición de imagen 3">
            <a:extLst>
              <a:ext uri="{FF2B5EF4-FFF2-40B4-BE49-F238E27FC236}">
                <a16:creationId xmlns:a16="http://schemas.microsoft.com/office/drawing/2014/main" id="{4929E573-9F18-2E44-BD06-46078018C3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464425" y="0"/>
            <a:ext cx="4727575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6337688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37E68D-0E71-C84B-AF7E-F3F167406A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Marcador de texto 8">
            <a:extLst>
              <a:ext uri="{FF2B5EF4-FFF2-40B4-BE49-F238E27FC236}">
                <a16:creationId xmlns:a16="http://schemas.microsoft.com/office/drawing/2014/main" id="{5F0D48A0-0757-6C45-9E32-570BEDC1FE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2950" y="775460"/>
            <a:ext cx="6250974" cy="4725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06004D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11" name="Marcador de posición de imagen 3">
            <a:extLst>
              <a:ext uri="{FF2B5EF4-FFF2-40B4-BE49-F238E27FC236}">
                <a16:creationId xmlns:a16="http://schemas.microsoft.com/office/drawing/2014/main" id="{4929E573-9F18-2E44-BD06-46078018C3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464425" y="0"/>
            <a:ext cx="4727575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s-ES" dirty="0"/>
          </a:p>
        </p:txBody>
      </p:sp>
      <p:sp>
        <p:nvSpPr>
          <p:cNvPr id="12" name="Marcador de texto 3">
            <a:extLst>
              <a:ext uri="{FF2B5EF4-FFF2-40B4-BE49-F238E27FC236}">
                <a16:creationId xmlns:a16="http://schemas.microsoft.com/office/drawing/2014/main" id="{BF94D31B-EA89-AA42-BF74-311E99CAA76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2950" y="2278832"/>
            <a:ext cx="5916613" cy="3159125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1000"/>
              </a:spcAft>
              <a:buSzPct val="110000"/>
              <a:buFont typeface="+mj-lt"/>
              <a:buAutoNum type="arabicPeriod"/>
              <a:defRPr sz="1600">
                <a:solidFill>
                  <a:srgbClr val="00001D"/>
                </a:solidFill>
                <a:latin typeface="Trebuchet MS" panose="020B0703020202090204" pitchFamily="34" charset="0"/>
              </a:defRPr>
            </a:lvl1pPr>
            <a:lvl2pPr>
              <a:defRPr sz="1600">
                <a:solidFill>
                  <a:srgbClr val="00001D"/>
                </a:solidFill>
                <a:latin typeface="Trebuchet MS" panose="020B0703020202090204" pitchFamily="34" charset="0"/>
              </a:defRPr>
            </a:lvl2pPr>
            <a:lvl3pPr>
              <a:defRPr sz="1600">
                <a:solidFill>
                  <a:srgbClr val="00001D"/>
                </a:solidFill>
                <a:latin typeface="Trebuchet MS" panose="020B0703020202090204" pitchFamily="34" charset="0"/>
              </a:defRPr>
            </a:lvl3pPr>
            <a:lvl4pPr>
              <a:defRPr sz="1600">
                <a:solidFill>
                  <a:srgbClr val="00001D"/>
                </a:solidFill>
                <a:latin typeface="Trebuchet MS" panose="020B0703020202090204" pitchFamily="34" charset="0"/>
              </a:defRPr>
            </a:lvl4pPr>
            <a:lvl5pPr>
              <a:defRPr sz="1600">
                <a:solidFill>
                  <a:srgbClr val="00001D"/>
                </a:solidFill>
                <a:latin typeface="Trebuchet MS" panose="020B0703020202090204" pitchFamily="34" charset="0"/>
              </a:defRPr>
            </a:lvl5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9016395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2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37E68D-0E71-C84B-AF7E-F3F167406A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2" name="Marcador de texto 8">
            <a:extLst>
              <a:ext uri="{FF2B5EF4-FFF2-40B4-BE49-F238E27FC236}">
                <a16:creationId xmlns:a16="http://schemas.microsoft.com/office/drawing/2014/main" id="{B1D942C9-8E70-2B40-86E2-D76FC89932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2950" y="775460"/>
            <a:ext cx="6661150" cy="438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06004D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25" name="Marcador de texto 14">
            <a:extLst>
              <a:ext uri="{FF2B5EF4-FFF2-40B4-BE49-F238E27FC236}">
                <a16:creationId xmlns:a16="http://schemas.microsoft.com/office/drawing/2014/main" id="{8C8C0C8D-38A1-F04F-8BCB-D322D2266B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2950" y="1696299"/>
            <a:ext cx="8741035" cy="5106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>
                <a:solidFill>
                  <a:srgbClr val="00001D"/>
                </a:solidFill>
                <a:latin typeface="Trebuchet MS" panose="020B0703020202090204" pitchFamily="34" charset="0"/>
              </a:defRPr>
            </a:lvl1pPr>
            <a:lvl2pPr marL="306000" indent="0">
              <a:lnSpc>
                <a:spcPct val="100000"/>
              </a:lnSpc>
              <a:spcAft>
                <a:spcPts val="1000"/>
              </a:spcAft>
              <a:buNone/>
              <a:defRPr sz="1600">
                <a:solidFill>
                  <a:srgbClr val="00001D"/>
                </a:solidFill>
                <a:latin typeface="Trebuchet MS" panose="020B0703020202090204" pitchFamily="34" charset="0"/>
              </a:defRPr>
            </a:lvl2pPr>
            <a:lvl4pPr marL="1828800" indent="0">
              <a:buNone/>
              <a:defRPr/>
            </a:lvl4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27" name="Marcador de texto 14">
            <a:extLst>
              <a:ext uri="{FF2B5EF4-FFF2-40B4-BE49-F238E27FC236}">
                <a16:creationId xmlns:a16="http://schemas.microsoft.com/office/drawing/2014/main" id="{BAA11B53-2F48-DD41-A517-842473925B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0593" y="4083416"/>
            <a:ext cx="4633913" cy="215674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>
                <a:solidFill>
                  <a:srgbClr val="00001D"/>
                </a:solidFill>
                <a:latin typeface="Trebuchet MS" panose="020B0703020202090204" pitchFamily="34" charset="0"/>
              </a:defRPr>
            </a:lvl1pPr>
            <a:lvl2pPr marL="306000" indent="0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rgbClr val="00001D"/>
                </a:solidFill>
                <a:latin typeface="Trebuchet MS" panose="020B0703020202090204" pitchFamily="34" charset="0"/>
              </a:defRPr>
            </a:lvl2pPr>
            <a:lvl4pPr marL="1828800" indent="0">
              <a:buNone/>
              <a:defRPr/>
            </a:lvl4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  <a:p>
            <a:pPr lvl="1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28" name="Marcador de texto 14">
            <a:extLst>
              <a:ext uri="{FF2B5EF4-FFF2-40B4-BE49-F238E27FC236}">
                <a16:creationId xmlns:a16="http://schemas.microsoft.com/office/drawing/2014/main" id="{5ED0909A-492D-634D-8E60-97E5F63CD4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65274" y="4081387"/>
            <a:ext cx="4633913" cy="215674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>
                <a:solidFill>
                  <a:srgbClr val="00001D"/>
                </a:solidFill>
                <a:latin typeface="Trebuchet MS" panose="020B0703020202090204" pitchFamily="34" charset="0"/>
              </a:defRPr>
            </a:lvl1pPr>
            <a:lvl2pPr marL="306000" indent="0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rgbClr val="00001D"/>
                </a:solidFill>
                <a:latin typeface="Trebuchet MS" panose="020B0703020202090204" pitchFamily="34" charset="0"/>
              </a:defRPr>
            </a:lvl2pPr>
            <a:lvl4pPr marL="1828800" indent="0">
              <a:buNone/>
              <a:defRPr/>
            </a:lvl4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  <a:p>
            <a:pPr lvl="1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17444555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+Boxe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37E68D-0E71-C84B-AF7E-F3F167406A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AE17EC8-1BF6-9B40-A92C-B528FA14E3DF}"/>
              </a:ext>
            </a:extLst>
          </p:cNvPr>
          <p:cNvSpPr>
            <a:spLocks/>
          </p:cNvSpPr>
          <p:nvPr userDrawn="1"/>
        </p:nvSpPr>
        <p:spPr>
          <a:xfrm>
            <a:off x="6169883" y="-68124"/>
            <a:ext cx="6130272" cy="4320000"/>
          </a:xfrm>
          <a:prstGeom prst="rect">
            <a:avLst/>
          </a:prstGeom>
          <a:solidFill>
            <a:srgbClr val="06004D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161616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BBC82E9-D5A0-4844-BA7E-96C61F0594C2}"/>
              </a:ext>
            </a:extLst>
          </p:cNvPr>
          <p:cNvSpPr/>
          <p:nvPr userDrawn="1"/>
        </p:nvSpPr>
        <p:spPr>
          <a:xfrm>
            <a:off x="6169074" y="4225781"/>
            <a:ext cx="6131081" cy="2700000"/>
          </a:xfrm>
          <a:prstGeom prst="rect">
            <a:avLst/>
          </a:prstGeom>
          <a:solidFill>
            <a:srgbClr val="80D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161616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Marcador de texto 8">
            <a:extLst>
              <a:ext uri="{FF2B5EF4-FFF2-40B4-BE49-F238E27FC236}">
                <a16:creationId xmlns:a16="http://schemas.microsoft.com/office/drawing/2014/main" id="{260B9798-B069-7749-B7B3-99C3D20360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2950" y="775460"/>
            <a:ext cx="4994092" cy="438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06004D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31" name="Marcador de texto 8">
            <a:extLst>
              <a:ext uri="{FF2B5EF4-FFF2-40B4-BE49-F238E27FC236}">
                <a16:creationId xmlns:a16="http://schemas.microsoft.com/office/drawing/2014/main" id="{2C49B47D-7331-DA43-8623-88A296BA98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2950" y="1430786"/>
            <a:ext cx="5018461" cy="438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rgbClr val="06004D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34" name="Marcador de texto 8">
            <a:extLst>
              <a:ext uri="{FF2B5EF4-FFF2-40B4-BE49-F238E27FC236}">
                <a16:creationId xmlns:a16="http://schemas.microsoft.com/office/drawing/2014/main" id="{25BD6107-44C4-A746-9735-46D875498D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2950" y="2740957"/>
            <a:ext cx="5018461" cy="211524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800" b="1">
                <a:solidFill>
                  <a:srgbClr val="22B9ED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37" name="Marcador de texto 8">
            <a:extLst>
              <a:ext uri="{FF2B5EF4-FFF2-40B4-BE49-F238E27FC236}">
                <a16:creationId xmlns:a16="http://schemas.microsoft.com/office/drawing/2014/main" id="{97929F2B-635A-DE48-86AA-ECD8E8A7D8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18623" y="461304"/>
            <a:ext cx="5135715" cy="41606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200" b="1">
                <a:solidFill>
                  <a:srgbClr val="80DFFF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39" name="Marcador de texto 8">
            <a:extLst>
              <a:ext uri="{FF2B5EF4-FFF2-40B4-BE49-F238E27FC236}">
                <a16:creationId xmlns:a16="http://schemas.microsoft.com/office/drawing/2014/main" id="{C6042F0C-EAE7-C840-B05C-6EEF6DC186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18623" y="1930596"/>
            <a:ext cx="5135715" cy="41606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200" b="1">
                <a:solidFill>
                  <a:srgbClr val="80DFFF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41" name="Marcador de texto 8">
            <a:extLst>
              <a:ext uri="{FF2B5EF4-FFF2-40B4-BE49-F238E27FC236}">
                <a16:creationId xmlns:a16="http://schemas.microsoft.com/office/drawing/2014/main" id="{8E5A6051-7AD7-6944-9D5B-815FD724F8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18623" y="4619089"/>
            <a:ext cx="5135715" cy="41606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200" b="1">
                <a:solidFill>
                  <a:srgbClr val="06004D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44" name="Marcador de texto 14">
            <a:extLst>
              <a:ext uri="{FF2B5EF4-FFF2-40B4-BE49-F238E27FC236}">
                <a16:creationId xmlns:a16="http://schemas.microsoft.com/office/drawing/2014/main" id="{2BBC73E4-7E4F-9C42-A285-1240C590613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31555" y="5236552"/>
            <a:ext cx="4633913" cy="12736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>
                <a:solidFill>
                  <a:srgbClr val="00001D"/>
                </a:solidFill>
                <a:latin typeface="Trebuchet MS" panose="020B0703020202090204" pitchFamily="34" charset="0"/>
              </a:defRPr>
            </a:lvl1pPr>
            <a:lvl2pPr marL="306000" indent="0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rgbClr val="00001D"/>
                </a:solidFill>
                <a:latin typeface="Trebuchet MS" panose="020B0703020202090204" pitchFamily="34" charset="0"/>
              </a:defRPr>
            </a:lvl2pPr>
            <a:lvl4pPr marL="1828800" indent="0">
              <a:buNone/>
              <a:defRPr/>
            </a:lvl4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  <a:p>
            <a:pPr lvl="1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47" name="Marcador de texto 14">
            <a:extLst>
              <a:ext uri="{FF2B5EF4-FFF2-40B4-BE49-F238E27FC236}">
                <a16:creationId xmlns:a16="http://schemas.microsoft.com/office/drawing/2014/main" id="{41D88E34-FFE3-E64E-8E3F-EE5AE5F1AC9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31555" y="2532429"/>
            <a:ext cx="4633913" cy="1273663"/>
          </a:xfrm>
          <a:prstGeom prst="rect">
            <a:avLst/>
          </a:prstGeom>
        </p:spPr>
        <p:txBody>
          <a:bodyPr/>
          <a:lstStyle>
            <a:lvl1pPr marL="306000" indent="0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Trebuchet MS" panose="020B0703020202090204" pitchFamily="34" charset="0"/>
              </a:defRPr>
            </a:lvl1pPr>
            <a:lvl2pPr marL="306000" indent="0">
              <a:lnSpc>
                <a:spcPct val="100000"/>
              </a:lnSpc>
              <a:spcAft>
                <a:spcPts val="1000"/>
              </a:spcAft>
              <a:buNone/>
              <a:defRPr sz="1600">
                <a:solidFill>
                  <a:schemeClr val="bg1"/>
                </a:solidFill>
                <a:latin typeface="Trebuchet MS" panose="020B0703020202090204" pitchFamily="34" charset="0"/>
              </a:defRPr>
            </a:lvl2pPr>
            <a:lvl4pPr marL="1828800" indent="0">
              <a:buNone/>
              <a:defRPr/>
            </a:lvl4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49" name="Marcador de texto 14">
            <a:extLst>
              <a:ext uri="{FF2B5EF4-FFF2-40B4-BE49-F238E27FC236}">
                <a16:creationId xmlns:a16="http://schemas.microsoft.com/office/drawing/2014/main" id="{E5E6BF0A-44CB-7C4C-84F2-9AE0B20AAA8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31555" y="1063138"/>
            <a:ext cx="4633913" cy="666060"/>
          </a:xfrm>
          <a:prstGeom prst="rect">
            <a:avLst/>
          </a:prstGeom>
        </p:spPr>
        <p:txBody>
          <a:bodyPr/>
          <a:lstStyle>
            <a:lvl1pPr marL="306000" indent="0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Trebuchet MS" panose="020B0703020202090204" pitchFamily="34" charset="0"/>
              </a:defRPr>
            </a:lvl1pPr>
            <a:lvl2pPr marL="306000" indent="0">
              <a:lnSpc>
                <a:spcPct val="100000"/>
              </a:lnSpc>
              <a:spcAft>
                <a:spcPts val="1000"/>
              </a:spcAft>
              <a:buNone/>
              <a:defRPr sz="1600">
                <a:solidFill>
                  <a:schemeClr val="bg1"/>
                </a:solidFill>
                <a:latin typeface="Trebuchet MS" panose="020B0703020202090204" pitchFamily="34" charset="0"/>
              </a:defRPr>
            </a:lvl2pPr>
            <a:lvl4pPr marL="1828800" indent="0">
              <a:buNone/>
              <a:defRPr/>
            </a:lvl4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04303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+Boxe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37E68D-0E71-C84B-AF7E-F3F167406A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17531CD3-E9ED-BF41-BDD0-9B35DCEB686A}"/>
              </a:ext>
            </a:extLst>
          </p:cNvPr>
          <p:cNvSpPr>
            <a:spLocks/>
          </p:cNvSpPr>
          <p:nvPr userDrawn="1"/>
        </p:nvSpPr>
        <p:spPr>
          <a:xfrm>
            <a:off x="6169883" y="-106224"/>
            <a:ext cx="6130272" cy="3600000"/>
          </a:xfrm>
          <a:prstGeom prst="rect">
            <a:avLst/>
          </a:prstGeom>
          <a:solidFill>
            <a:srgbClr val="06004D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161616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4A3B188-2DD7-3A4B-B809-27BB1E88417C}"/>
              </a:ext>
            </a:extLst>
          </p:cNvPr>
          <p:cNvSpPr/>
          <p:nvPr userDrawn="1"/>
        </p:nvSpPr>
        <p:spPr>
          <a:xfrm>
            <a:off x="6169074" y="3480511"/>
            <a:ext cx="6131081" cy="3532239"/>
          </a:xfrm>
          <a:prstGeom prst="rect">
            <a:avLst/>
          </a:prstGeom>
          <a:solidFill>
            <a:srgbClr val="80D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161616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Marcador de texto 8">
            <a:extLst>
              <a:ext uri="{FF2B5EF4-FFF2-40B4-BE49-F238E27FC236}">
                <a16:creationId xmlns:a16="http://schemas.microsoft.com/office/drawing/2014/main" id="{260B9798-B069-7749-B7B3-99C3D20360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2950" y="775460"/>
            <a:ext cx="4994092" cy="438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06004D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31" name="Marcador de texto 8">
            <a:extLst>
              <a:ext uri="{FF2B5EF4-FFF2-40B4-BE49-F238E27FC236}">
                <a16:creationId xmlns:a16="http://schemas.microsoft.com/office/drawing/2014/main" id="{2C49B47D-7331-DA43-8623-88A296BA98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2950" y="1430786"/>
            <a:ext cx="5018461" cy="438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rgbClr val="06004D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34" name="Marcador de texto 8">
            <a:extLst>
              <a:ext uri="{FF2B5EF4-FFF2-40B4-BE49-F238E27FC236}">
                <a16:creationId xmlns:a16="http://schemas.microsoft.com/office/drawing/2014/main" id="{25BD6107-44C4-A746-9735-46D875498D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2950" y="2740957"/>
            <a:ext cx="5018461" cy="211524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800" b="1">
                <a:solidFill>
                  <a:srgbClr val="22B9ED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37" name="Marcador de texto 8">
            <a:extLst>
              <a:ext uri="{FF2B5EF4-FFF2-40B4-BE49-F238E27FC236}">
                <a16:creationId xmlns:a16="http://schemas.microsoft.com/office/drawing/2014/main" id="{97929F2B-635A-DE48-86AA-ECD8E8A7D8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18623" y="461304"/>
            <a:ext cx="5135715" cy="41606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200" b="1">
                <a:solidFill>
                  <a:srgbClr val="80DFFF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41" name="Marcador de texto 8">
            <a:extLst>
              <a:ext uri="{FF2B5EF4-FFF2-40B4-BE49-F238E27FC236}">
                <a16:creationId xmlns:a16="http://schemas.microsoft.com/office/drawing/2014/main" id="{8E5A6051-7AD7-6944-9D5B-815FD724F8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18623" y="4073995"/>
            <a:ext cx="5135715" cy="41606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200" b="1">
                <a:solidFill>
                  <a:srgbClr val="06004D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44" name="Marcador de texto 14">
            <a:extLst>
              <a:ext uri="{FF2B5EF4-FFF2-40B4-BE49-F238E27FC236}">
                <a16:creationId xmlns:a16="http://schemas.microsoft.com/office/drawing/2014/main" id="{2BBC73E4-7E4F-9C42-A285-1240C590613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31555" y="4691458"/>
            <a:ext cx="4633913" cy="12736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>
                <a:solidFill>
                  <a:srgbClr val="00001D"/>
                </a:solidFill>
                <a:latin typeface="Trebuchet MS" panose="020B0703020202090204" pitchFamily="34" charset="0"/>
              </a:defRPr>
            </a:lvl1pPr>
            <a:lvl2pPr marL="306000" indent="0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rgbClr val="00001D"/>
                </a:solidFill>
                <a:latin typeface="Trebuchet MS" panose="020B0703020202090204" pitchFamily="34" charset="0"/>
              </a:defRPr>
            </a:lvl2pPr>
            <a:lvl4pPr marL="1828800" indent="0">
              <a:buNone/>
              <a:defRPr/>
            </a:lvl4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  <a:p>
            <a:pPr lvl="1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49" name="Marcador de texto 14">
            <a:extLst>
              <a:ext uri="{FF2B5EF4-FFF2-40B4-BE49-F238E27FC236}">
                <a16:creationId xmlns:a16="http://schemas.microsoft.com/office/drawing/2014/main" id="{E5E6BF0A-44CB-7C4C-84F2-9AE0B20AAA8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31555" y="1063138"/>
            <a:ext cx="4633913" cy="666060"/>
          </a:xfrm>
          <a:prstGeom prst="rect">
            <a:avLst/>
          </a:prstGeom>
        </p:spPr>
        <p:txBody>
          <a:bodyPr/>
          <a:lstStyle>
            <a:lvl1pPr marL="306000" indent="0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Trebuchet MS" panose="020B0703020202090204" pitchFamily="34" charset="0"/>
              </a:defRPr>
            </a:lvl1pPr>
            <a:lvl2pPr marL="306000" indent="0">
              <a:lnSpc>
                <a:spcPct val="100000"/>
              </a:lnSpc>
              <a:spcAft>
                <a:spcPts val="1000"/>
              </a:spcAft>
              <a:buNone/>
              <a:defRPr sz="1600">
                <a:solidFill>
                  <a:schemeClr val="bg1"/>
                </a:solidFill>
                <a:latin typeface="Trebuchet MS" panose="020B0703020202090204" pitchFamily="34" charset="0"/>
              </a:defRPr>
            </a:lvl2pPr>
            <a:lvl4pPr marL="1828800" indent="0">
              <a:buNone/>
              <a:defRPr/>
            </a:lvl4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72169477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A04ADE2-FCBA-9742-8FDA-DCE8E024120B}"/>
              </a:ext>
            </a:extLst>
          </p:cNvPr>
          <p:cNvSpPr/>
          <p:nvPr userDrawn="1"/>
        </p:nvSpPr>
        <p:spPr>
          <a:xfrm>
            <a:off x="7447935" y="-103239"/>
            <a:ext cx="4852220" cy="7049729"/>
          </a:xfrm>
          <a:prstGeom prst="rect">
            <a:avLst/>
          </a:prstGeom>
          <a:solidFill>
            <a:srgbClr val="06004D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 dirty="0">
              <a:ln>
                <a:noFill/>
              </a:ln>
              <a:solidFill>
                <a:srgbClr val="161616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Marcador de texto 8">
            <a:extLst>
              <a:ext uri="{FF2B5EF4-FFF2-40B4-BE49-F238E27FC236}">
                <a16:creationId xmlns:a16="http://schemas.microsoft.com/office/drawing/2014/main" id="{C21C4DE1-E4B5-D84D-93B1-0888C21A08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2950" y="768072"/>
            <a:ext cx="6134462" cy="438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06004D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26" name="Marcador de texto 14">
            <a:extLst>
              <a:ext uri="{FF2B5EF4-FFF2-40B4-BE49-F238E27FC236}">
                <a16:creationId xmlns:a16="http://schemas.microsoft.com/office/drawing/2014/main" id="{9E4485F9-CD0A-DC4B-A3AE-0035AA2F24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2951" y="2255972"/>
            <a:ext cx="6100470" cy="5106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>
                <a:solidFill>
                  <a:srgbClr val="00001D"/>
                </a:solidFill>
                <a:latin typeface="Trebuchet MS" panose="020B0703020202090204" pitchFamily="34" charset="0"/>
              </a:defRPr>
            </a:lvl1pPr>
            <a:lvl2pPr marL="306000" indent="0">
              <a:lnSpc>
                <a:spcPct val="100000"/>
              </a:lnSpc>
              <a:spcAft>
                <a:spcPts val="1000"/>
              </a:spcAft>
              <a:buNone/>
              <a:defRPr sz="1600">
                <a:solidFill>
                  <a:srgbClr val="00001D"/>
                </a:solidFill>
                <a:latin typeface="Trebuchet MS" panose="020B0703020202090204" pitchFamily="34" charset="0"/>
              </a:defRPr>
            </a:lvl2pPr>
            <a:lvl4pPr marL="1828800" indent="0">
              <a:buNone/>
              <a:defRPr/>
            </a:lvl4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33" name="Marcador de texto 8">
            <a:extLst>
              <a:ext uri="{FF2B5EF4-FFF2-40B4-BE49-F238E27FC236}">
                <a16:creationId xmlns:a16="http://schemas.microsoft.com/office/drawing/2014/main" id="{856DA2D2-D2BE-BA4B-B9F1-E9CE0575CE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01470" y="779115"/>
            <a:ext cx="3895150" cy="41606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200" b="1">
                <a:solidFill>
                  <a:srgbClr val="80DFFF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2556942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/>
          </p:cNvSpPr>
          <p:nvPr>
            <p:ph type="sldNum" sz="quarter" idx="2"/>
          </p:nvPr>
        </p:nvSpPr>
        <p:spPr>
          <a:xfrm>
            <a:off x="11313459" y="6444477"/>
            <a:ext cx="699470" cy="276999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b">
            <a:spAutoFit/>
          </a:bodyPr>
          <a:lstStyle>
            <a:lvl1pPr algn="r">
              <a:defRPr sz="1200">
                <a:solidFill>
                  <a:schemeClr val="accent4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266372" y="154820"/>
            <a:ext cx="10515600" cy="618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7" r:id="rId2"/>
    <p:sldLayoutId id="2147483712" r:id="rId3"/>
    <p:sldLayoutId id="2147483716" r:id="rId4"/>
    <p:sldLayoutId id="2147483720" r:id="rId5"/>
    <p:sldLayoutId id="2147483714" r:id="rId6"/>
    <p:sldLayoutId id="2147483715" r:id="rId7"/>
    <p:sldLayoutId id="2147483721" r:id="rId8"/>
    <p:sldLayoutId id="2147483699" r:id="rId9"/>
    <p:sldLayoutId id="2147483718" r:id="rId10"/>
    <p:sldLayoutId id="2147483719" r:id="rId11"/>
    <p:sldLayoutId id="2147483811" r:id="rId12"/>
    <p:sldLayoutId id="2147483812" r:id="rId13"/>
    <p:sldLayoutId id="2147483813" r:id="rId14"/>
    <p:sldLayoutId id="2147483814" r:id="rId15"/>
    <p:sldLayoutId id="2147483815" r:id="rId16"/>
    <p:sldLayoutId id="2147483816" r:id="rId17"/>
    <p:sldLayoutId id="2147483817" r:id="rId18"/>
    <p:sldLayoutId id="2147483818" r:id="rId19"/>
    <p:sldLayoutId id="2147483819" r:id="rId20"/>
    <p:sldLayoutId id="2147483820" r:id="rId21"/>
  </p:sldLayoutIdLst>
  <p:transition spd="med"/>
  <p:hf hdr="0" dt="0"/>
  <p:txStyles>
    <p:titleStyle>
      <a:lvl1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chemeClr val="accent1"/>
          </a:solidFill>
          <a:uFillTx/>
          <a:latin typeface="Arial" panose="020B0604020202020204" pitchFamily="34" charset="0"/>
          <a:ea typeface="Roboto" charset="0"/>
          <a:cs typeface="Arial" panose="020B0604020202020204" pitchFamily="34" charset="0"/>
          <a:sym typeface="Arial"/>
        </a:defRPr>
      </a:lvl1pPr>
      <a:lvl2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2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2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2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2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2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2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2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2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600" marR="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>
          <a:schemeClr val="accent2"/>
        </a:buClr>
        <a:buSzPct val="100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chemeClr val="bg2">
              <a:lumMod val="75000"/>
            </a:schemeClr>
          </a:solidFill>
          <a:uFillTx/>
          <a:latin typeface="+mj-lt"/>
          <a:ea typeface="Arial"/>
          <a:cs typeface="Arial"/>
          <a:sym typeface="Arial"/>
        </a:defRPr>
      </a:lvl1pPr>
      <a:lvl2pPr marL="845819" marR="0" indent="-274319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>
          <a:schemeClr val="accent2"/>
        </a:buClr>
        <a:buSzPct val="100000"/>
        <a:buFont typeface="Arial"/>
        <a:buChar char="o"/>
        <a:tabLst/>
        <a:defRPr sz="2000" b="0" i="0" u="none" strike="noStrike" cap="none" spc="0" baseline="0">
          <a:ln>
            <a:noFill/>
          </a:ln>
          <a:solidFill>
            <a:schemeClr val="bg2">
              <a:lumMod val="75000"/>
            </a:schemeClr>
          </a:solidFill>
          <a:uFillTx/>
          <a:latin typeface="+mj-lt"/>
          <a:ea typeface="Arial"/>
          <a:cs typeface="Arial"/>
          <a:sym typeface="Arial"/>
        </a:defRPr>
      </a:lvl2pPr>
      <a:lvl3pPr marL="1504950" marR="0" indent="-3048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>
          <a:schemeClr val="accent2"/>
        </a:buClr>
        <a:buSzPct val="100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chemeClr val="bg2">
              <a:lumMod val="75000"/>
            </a:schemeClr>
          </a:solidFill>
          <a:uFillTx/>
          <a:latin typeface="+mj-lt"/>
          <a:ea typeface="Arial"/>
          <a:cs typeface="Arial"/>
          <a:sym typeface="Arial"/>
        </a:defRPr>
      </a:lvl3pPr>
      <a:lvl4pPr marL="2171700" marR="0" indent="-3429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>
          <a:schemeClr val="accent2"/>
        </a:buClr>
        <a:buSzPct val="100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chemeClr val="bg2">
              <a:lumMod val="75000"/>
            </a:schemeClr>
          </a:solidFill>
          <a:uFillTx/>
          <a:latin typeface="+mj-lt"/>
          <a:ea typeface="Arial"/>
          <a:cs typeface="Arial"/>
          <a:sym typeface="Arial"/>
        </a:defRPr>
      </a:lvl4pPr>
      <a:lvl5pPr marL="2457450" marR="0" indent="-3429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>
          <a:schemeClr val="accent2"/>
        </a:buClr>
        <a:buSzPct val="100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chemeClr val="bg2">
              <a:lumMod val="75000"/>
            </a:schemeClr>
          </a:solidFill>
          <a:uFillTx/>
          <a:latin typeface="+mj-lt"/>
          <a:ea typeface="Arial"/>
          <a:cs typeface="Arial"/>
          <a:sym typeface="Arial"/>
        </a:defRPr>
      </a:lvl5pPr>
      <a:lvl6pPr marL="2590800" marR="0" indent="-3048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>
          <a:schemeClr val="accent2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6pPr>
      <a:lvl7pPr marL="3048000" marR="0" indent="-3048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>
          <a:schemeClr val="accent2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7pPr>
      <a:lvl8pPr marL="3505200" marR="0" indent="-3048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>
          <a:schemeClr val="accent2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8pPr>
      <a:lvl9pPr marL="3962400" marR="0" indent="-3048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>
          <a:schemeClr val="accent2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chemeClr val="accent4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enterprise.verizon.com/resources/reports/dbir/" TargetMode="External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hyperlink" Target="https://www.cnbc.com/2019/10/13/cyberattacks-cost-small-companies-200k-putting-many-out-of-business.html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s://services.google.com/fh/files/blogs/google_security_infographic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hannelfutures.com/business-models/intermedia-89-of-former-employees-can-still-access-corporate-apps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sales@nettechconsultants.com" TargetMode="External"/><Relationship Id="rId2" Type="http://schemas.openxmlformats.org/officeDocument/2006/relationships/hyperlink" Target="https://nettechconsultant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C6EA4CE1-5D2F-4F20-9AEF-43689B2C7B15}"/>
              </a:ext>
            </a:extLst>
          </p:cNvPr>
          <p:cNvSpPr/>
          <p:nvPr/>
        </p:nvSpPr>
        <p:spPr>
          <a:xfrm>
            <a:off x="9525" y="1"/>
            <a:ext cx="8512969" cy="6858000"/>
          </a:xfrm>
          <a:custGeom>
            <a:avLst/>
            <a:gdLst>
              <a:gd name="connsiteX0" fmla="*/ 0 w 8512969"/>
              <a:gd name="connsiteY0" fmla="*/ 0 h 6858000"/>
              <a:gd name="connsiteX1" fmla="*/ 8512969 w 8512969"/>
              <a:gd name="connsiteY1" fmla="*/ 0 h 6858000"/>
              <a:gd name="connsiteX2" fmla="*/ 8512969 w 8512969"/>
              <a:gd name="connsiteY2" fmla="*/ 6858000 h 6858000"/>
              <a:gd name="connsiteX3" fmla="*/ 0 w 8512969"/>
              <a:gd name="connsiteY3" fmla="*/ 6858000 h 6858000"/>
              <a:gd name="connsiteX4" fmla="*/ 0 w 8512969"/>
              <a:gd name="connsiteY4" fmla="*/ 0 h 6858000"/>
              <a:gd name="connsiteX0" fmla="*/ 0 w 8512969"/>
              <a:gd name="connsiteY0" fmla="*/ 0 h 6865144"/>
              <a:gd name="connsiteX1" fmla="*/ 8512969 w 8512969"/>
              <a:gd name="connsiteY1" fmla="*/ 0 h 6865144"/>
              <a:gd name="connsiteX2" fmla="*/ 7077075 w 8512969"/>
              <a:gd name="connsiteY2" fmla="*/ 6865144 h 6865144"/>
              <a:gd name="connsiteX3" fmla="*/ 0 w 8512969"/>
              <a:gd name="connsiteY3" fmla="*/ 6858000 h 6865144"/>
              <a:gd name="connsiteX4" fmla="*/ 0 w 8512969"/>
              <a:gd name="connsiteY4" fmla="*/ 0 h 6865144"/>
              <a:gd name="connsiteX0" fmla="*/ 0 w 8512969"/>
              <a:gd name="connsiteY0" fmla="*/ 0 h 6858000"/>
              <a:gd name="connsiteX1" fmla="*/ 8512969 w 8512969"/>
              <a:gd name="connsiteY1" fmla="*/ 0 h 6858000"/>
              <a:gd name="connsiteX2" fmla="*/ 7391400 w 8512969"/>
              <a:gd name="connsiteY2" fmla="*/ 6858000 h 6858000"/>
              <a:gd name="connsiteX3" fmla="*/ 0 w 8512969"/>
              <a:gd name="connsiteY3" fmla="*/ 6858000 h 6858000"/>
              <a:gd name="connsiteX4" fmla="*/ 0 w 8512969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2969" h="6858000">
                <a:moveTo>
                  <a:pt x="0" y="0"/>
                </a:moveTo>
                <a:lnTo>
                  <a:pt x="8512969" y="0"/>
                </a:lnTo>
                <a:lnTo>
                  <a:pt x="73914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6004D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161616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7508A09-B35D-B141-B0E7-1C135E3E1D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372" y="2324099"/>
            <a:ext cx="6627467" cy="2361027"/>
          </a:xfrm>
        </p:spPr>
        <p:txBody>
          <a:bodyPr/>
          <a:lstStyle/>
          <a:p>
            <a:r>
              <a:rPr lang="en-US" sz="4800" dirty="0"/>
              <a:t>Password</a:t>
            </a:r>
            <a:br>
              <a:rPr lang="en-US" sz="4800" dirty="0"/>
            </a:br>
            <a:r>
              <a:rPr lang="en-US" sz="4800" dirty="0"/>
              <a:t>Management</a:t>
            </a:r>
          </a:p>
          <a:p>
            <a:r>
              <a:rPr lang="en-US" sz="4800" dirty="0"/>
              <a:t>Overview</a:t>
            </a:r>
            <a:endParaRPr lang="es-ES" sz="4800" dirty="0"/>
          </a:p>
        </p:txBody>
      </p:sp>
      <p:pic>
        <p:nvPicPr>
          <p:cNvPr id="3" name="Picture 2" descr="A picture containing font, graphics, logo, text&#10;&#10;Description automatically generated">
            <a:extLst>
              <a:ext uri="{FF2B5EF4-FFF2-40B4-BE49-F238E27FC236}">
                <a16:creationId xmlns:a16="http://schemas.microsoft.com/office/drawing/2014/main" id="{1DE9B76D-98A2-B895-335B-DA9FD9814C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94" y="3043516"/>
            <a:ext cx="2992158" cy="92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3448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EA2159-8CF1-48B9-AF85-F8940B4616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dirty="0" smtClean="0"/>
              <a:t>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4C79D7-85D5-4E77-BE04-4B1B0D82B13C}"/>
              </a:ext>
            </a:extLst>
          </p:cNvPr>
          <p:cNvSpPr txBox="1"/>
          <p:nvPr/>
        </p:nvSpPr>
        <p:spPr>
          <a:xfrm>
            <a:off x="3672178" y="3640367"/>
            <a:ext cx="20209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rebuchet MS" panose="020B0603020202020204" pitchFamily="34" charset="0"/>
              </a:rPr>
              <a:t>65% </a:t>
            </a:r>
            <a:r>
              <a:rPr lang="en-US" sz="1600" dirty="0">
                <a:latin typeface="Trebuchet MS" panose="020B0603020202020204" pitchFamily="34" charset="0"/>
              </a:rPr>
              <a:t>of end users are using IDENTICAL passwords for multiple accounts</a:t>
            </a:r>
            <a:r>
              <a:rPr lang="en-US" sz="1600" baseline="30000" dirty="0">
                <a:latin typeface="Trebuchet MS" panose="020B0603020202020204" pitchFamily="34" charset="0"/>
              </a:rPr>
              <a:t>2</a:t>
            </a:r>
          </a:p>
        </p:txBody>
      </p:sp>
      <p:pic>
        <p:nvPicPr>
          <p:cNvPr id="7" name="Graphic 6" descr="Unlock">
            <a:extLst>
              <a:ext uri="{FF2B5EF4-FFF2-40B4-BE49-F238E27FC236}">
                <a16:creationId xmlns:a16="http://schemas.microsoft.com/office/drawing/2014/main" id="{23499052-5E7E-46A3-8494-B4D7587D99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83637" y="2370783"/>
            <a:ext cx="1202270" cy="12022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0C776F1-43F0-4E3C-9177-5DBE5FCAA06A}"/>
              </a:ext>
            </a:extLst>
          </p:cNvPr>
          <p:cNvSpPr txBox="1"/>
          <p:nvPr/>
        </p:nvSpPr>
        <p:spPr>
          <a:xfrm>
            <a:off x="659604" y="3640367"/>
            <a:ext cx="22736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rebuchet MS" panose="020B0603020202020204" pitchFamily="34" charset="0"/>
              </a:rPr>
              <a:t>78% </a:t>
            </a:r>
            <a:r>
              <a:rPr lang="en-US" sz="1600" dirty="0">
                <a:latin typeface="Trebuchet MS" panose="020B0603020202020204" pitchFamily="34" charset="0"/>
              </a:rPr>
              <a:t>of attackers use stolen passwords to gain access to business  applications</a:t>
            </a:r>
            <a:r>
              <a:rPr lang="en-US" sz="1600" baseline="30000" dirty="0">
                <a:latin typeface="Trebuchet MS" panose="020B0603020202020204" pitchFamily="34" charset="0"/>
              </a:rPr>
              <a:t>1</a:t>
            </a:r>
          </a:p>
        </p:txBody>
      </p:sp>
      <p:pic>
        <p:nvPicPr>
          <p:cNvPr id="10" name="Graphic 9" descr="Target">
            <a:extLst>
              <a:ext uri="{FF2B5EF4-FFF2-40B4-BE49-F238E27FC236}">
                <a16:creationId xmlns:a16="http://schemas.microsoft.com/office/drawing/2014/main" id="{24012533-A5EB-48FC-B274-592AD96D4F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21192" y="2396684"/>
            <a:ext cx="1150469" cy="115046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12DC371-FF35-4EF2-8BB3-CAD24BAE6C10}"/>
              </a:ext>
            </a:extLst>
          </p:cNvPr>
          <p:cNvSpPr txBox="1"/>
          <p:nvPr/>
        </p:nvSpPr>
        <p:spPr>
          <a:xfrm>
            <a:off x="6622098" y="3640367"/>
            <a:ext cx="1757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rebuchet MS" panose="020B0603020202020204" pitchFamily="34" charset="0"/>
              </a:rPr>
              <a:t>43% </a:t>
            </a:r>
            <a:r>
              <a:rPr lang="en-US" sz="1600" dirty="0">
                <a:latin typeface="Trebuchet MS" panose="020B0603020202020204" pitchFamily="34" charset="0"/>
              </a:rPr>
              <a:t>of cyberattacks target small businesses</a:t>
            </a:r>
            <a:r>
              <a:rPr lang="en-US" sz="1600" baseline="30000" dirty="0">
                <a:latin typeface="Trebuchet MS" panose="020B0603020202020204" pitchFamily="34" charset="0"/>
              </a:rPr>
              <a:t>3</a:t>
            </a:r>
          </a:p>
        </p:txBody>
      </p:sp>
      <p:pic>
        <p:nvPicPr>
          <p:cNvPr id="13" name="Graphic 12" descr="Close">
            <a:extLst>
              <a:ext uri="{FF2B5EF4-FFF2-40B4-BE49-F238E27FC236}">
                <a16:creationId xmlns:a16="http://schemas.microsoft.com/office/drawing/2014/main" id="{93578CFD-DD7F-47F8-8E92-AD81591B01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72624" y="2396684"/>
            <a:ext cx="1056629" cy="1150469"/>
          </a:xfrm>
          <a:prstGeom prst="rect">
            <a:avLst/>
          </a:prstGeom>
        </p:spPr>
      </p:pic>
      <p:sp>
        <p:nvSpPr>
          <p:cNvPr id="14" name="Title 28">
            <a:extLst>
              <a:ext uri="{FF2B5EF4-FFF2-40B4-BE49-F238E27FC236}">
                <a16:creationId xmlns:a16="http://schemas.microsoft.com/office/drawing/2014/main" id="{71E4F6FC-37DD-4B61-A818-66B41DFC7B69}"/>
              </a:ext>
            </a:extLst>
          </p:cNvPr>
          <p:cNvSpPr txBox="1">
            <a:spLocks/>
          </p:cNvSpPr>
          <p:nvPr/>
        </p:nvSpPr>
        <p:spPr>
          <a:xfrm>
            <a:off x="629014" y="782722"/>
            <a:ext cx="7284533" cy="83333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 pitchFamily="34" charset="0"/>
                <a:ea typeface="Roboto" charset="0"/>
                <a:cs typeface="Arial" panose="020B0604020202020204" pitchFamily="34" charset="0"/>
                <a:sym typeface="Arial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en-US" dirty="0">
                <a:solidFill>
                  <a:srgbClr val="06004C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Why Password Management Is So</a:t>
            </a:r>
            <a:br>
              <a:rPr lang="en-US" altLang="en-US" dirty="0">
                <a:solidFill>
                  <a:srgbClr val="06004C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</a:br>
            <a:r>
              <a:rPr lang="en-US" altLang="en-US" dirty="0">
                <a:solidFill>
                  <a:srgbClr val="06004C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Important for SMBs</a:t>
            </a:r>
            <a:endParaRPr lang="en-US" dirty="0">
              <a:solidFill>
                <a:srgbClr val="06004C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3380C7-E2D7-4133-8EA2-B41DD8313F68}"/>
              </a:ext>
            </a:extLst>
          </p:cNvPr>
          <p:cNvSpPr txBox="1"/>
          <p:nvPr/>
        </p:nvSpPr>
        <p:spPr>
          <a:xfrm>
            <a:off x="202573" y="5843334"/>
            <a:ext cx="9248608" cy="74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0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“Verizon’s 2020 Data Breach Investigations Report,” Verizon.  </a:t>
            </a:r>
            <a:r>
              <a:rPr lang="en-CA" sz="1000" u="sng" dirty="0">
                <a:solidFill>
                  <a:srgbClr val="2C42BF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https://enterprise.verizon.com/resources/reports/dbir/</a:t>
            </a:r>
            <a:r>
              <a:rPr lang="en-CA" sz="1000" dirty="0">
                <a:solidFill>
                  <a:srgbClr val="2C42BF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10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(Accessed April 2021).</a:t>
            </a:r>
            <a:endParaRPr lang="en-CA" sz="10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000" b="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“Online Security Survey,” Google/Harris Poll.  </a:t>
            </a:r>
            <a:r>
              <a:rPr lang="en-CA" sz="1000" b="0" u="sng" dirty="0">
                <a:solidFill>
                  <a:srgbClr val="2C42BF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https://services.google.com/fh/files/blogs/google_security_infographic.pdf</a:t>
            </a:r>
            <a:r>
              <a:rPr lang="en-CA" sz="1000" b="0" dirty="0">
                <a:solidFill>
                  <a:srgbClr val="2C42BF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1000" b="0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(Accessed April 2021).</a:t>
            </a:r>
          </a:p>
          <a:p>
            <a:pPr marL="457200">
              <a:lnSpc>
                <a:spcPct val="107000"/>
              </a:lnSpc>
            </a:pPr>
            <a:r>
              <a:rPr lang="en-CA" sz="10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“</a:t>
            </a:r>
            <a:r>
              <a:rPr lang="en-CA" sz="1000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Cyberattacks now cost companies $200,000 on average, putting many out of business,” </a:t>
            </a:r>
            <a:r>
              <a:rPr lang="en-CA" sz="10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CNBC. </a:t>
            </a:r>
            <a:r>
              <a:rPr lang="en-CA" sz="1000" u="sng" dirty="0">
                <a:solidFill>
                  <a:srgbClr val="2C42BF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https://www.cnbc.com/2019/10/13/cyberattacks-cost-small-companies-200k-putting-many-out-of-business.html</a:t>
            </a:r>
            <a:r>
              <a:rPr lang="en-CA" sz="1000" dirty="0">
                <a:solidFill>
                  <a:srgbClr val="2C42BF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10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(Accessed April 2021).</a:t>
            </a:r>
            <a:endParaRPr lang="en-CA" sz="10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6119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C3F87B-B24E-46F9-81C4-21C17EB7A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</a:t>
            </a:fld>
            <a:endParaRPr lang="en-US" dirty="0"/>
          </a:p>
        </p:txBody>
      </p:sp>
      <p:sp>
        <p:nvSpPr>
          <p:cNvPr id="8" name="Title 28">
            <a:extLst>
              <a:ext uri="{FF2B5EF4-FFF2-40B4-BE49-F238E27FC236}">
                <a16:creationId xmlns:a16="http://schemas.microsoft.com/office/drawing/2014/main" id="{A9A10EEC-4927-4DE8-86B7-DE449E08B6A8}"/>
              </a:ext>
            </a:extLst>
          </p:cNvPr>
          <p:cNvSpPr txBox="1">
            <a:spLocks/>
          </p:cNvSpPr>
          <p:nvPr/>
        </p:nvSpPr>
        <p:spPr>
          <a:xfrm>
            <a:off x="629014" y="782722"/>
            <a:ext cx="4828811" cy="83333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 pitchFamily="34" charset="0"/>
                <a:ea typeface="Roboto" charset="0"/>
                <a:cs typeface="Arial" panose="020B0604020202020204" pitchFamily="34" charset="0"/>
                <a:sym typeface="Arial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en-US" dirty="0">
                <a:solidFill>
                  <a:srgbClr val="06004C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What You Need to Know</a:t>
            </a:r>
            <a:endParaRPr lang="en-US" dirty="0">
              <a:solidFill>
                <a:srgbClr val="06004C"/>
              </a:solidFill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45CD1B2D-43CF-49B5-B825-9B56715EB703}"/>
              </a:ext>
            </a:extLst>
          </p:cNvPr>
          <p:cNvSpPr txBox="1">
            <a:spLocks/>
          </p:cNvSpPr>
          <p:nvPr/>
        </p:nvSpPr>
        <p:spPr>
          <a:xfrm>
            <a:off x="631383" y="1714500"/>
            <a:ext cx="5676074" cy="1607277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uFillTx/>
                <a:latin typeface="+mj-lt"/>
                <a:ea typeface="Arial"/>
                <a:cs typeface="Arial"/>
                <a:sym typeface="Arial"/>
              </a:defRPr>
            </a:lvl1pPr>
            <a:lvl2pPr marL="845819" marR="0" indent="-274319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o"/>
              <a:tabLst/>
              <a:defRPr sz="2000" b="0" i="0" u="none" strike="noStrike" cap="none" spc="0" baseline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uFillTx/>
                <a:latin typeface="+mj-lt"/>
                <a:ea typeface="Arial"/>
                <a:cs typeface="Arial"/>
                <a:sym typeface="Arial"/>
              </a:defRPr>
            </a:lvl2pPr>
            <a:lvl3pPr marL="1504950" marR="0" indent="-304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uFillTx/>
                <a:latin typeface="+mj-lt"/>
                <a:ea typeface="Arial"/>
                <a:cs typeface="Arial"/>
                <a:sym typeface="Arial"/>
              </a:defRPr>
            </a:lvl3pPr>
            <a:lvl4pPr marL="2171700" marR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uFillTx/>
                <a:latin typeface="+mj-lt"/>
                <a:ea typeface="Arial"/>
                <a:cs typeface="Arial"/>
                <a:sym typeface="Arial"/>
              </a:defRPr>
            </a:lvl4pPr>
            <a:lvl5pPr marL="2457450" marR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uFillTx/>
                <a:latin typeface="+mj-lt"/>
                <a:ea typeface="Arial"/>
                <a:cs typeface="Arial"/>
                <a:sym typeface="Arial"/>
              </a:defRPr>
            </a:lvl5pPr>
            <a:lvl6pPr marL="2590800" marR="0" indent="-304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48000" marR="0" indent="-304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05200" marR="0" indent="-304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962400" marR="0" indent="-304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Clr>
                <a:srgbClr val="4E35E8"/>
              </a:buClr>
              <a:buNone/>
            </a:pPr>
            <a:r>
              <a:rPr lang="en-CA" b="1" dirty="0">
                <a:latin typeface="Trebuchet MS" panose="020B0603020202020204" pitchFamily="34" charset="0"/>
              </a:rPr>
              <a:t>Threats to Your Password Security</a:t>
            </a:r>
          </a:p>
          <a:p>
            <a:pPr>
              <a:lnSpc>
                <a:spcPts val="2100"/>
              </a:lnSpc>
              <a:buClr>
                <a:srgbClr val="2C42BF"/>
              </a:buClr>
              <a:buSzPct val="75000"/>
              <a:buFont typeface="Arial" panose="020B0604020202020204" pitchFamily="34" charset="0"/>
              <a:buChar char="►"/>
            </a:pPr>
            <a:r>
              <a:rPr lang="en-CA" sz="1600" dirty="0">
                <a:latin typeface="Trebuchet MS" panose="020B0603020202020204" pitchFamily="34" charset="0"/>
              </a:rPr>
              <a:t> Brute force attacks</a:t>
            </a:r>
          </a:p>
          <a:p>
            <a:pPr>
              <a:lnSpc>
                <a:spcPts val="2100"/>
              </a:lnSpc>
              <a:buClr>
                <a:srgbClr val="2C42BF"/>
              </a:buClr>
              <a:buSzPct val="75000"/>
              <a:buFont typeface="Arial" panose="020B0604020202020204" pitchFamily="34" charset="0"/>
              <a:buChar char="►"/>
            </a:pPr>
            <a:r>
              <a:rPr lang="en-CA" sz="1600" dirty="0">
                <a:latin typeface="Trebuchet MS" panose="020B0603020202020204" pitchFamily="34" charset="0"/>
              </a:rPr>
              <a:t> Phishing</a:t>
            </a:r>
          </a:p>
          <a:p>
            <a:pPr>
              <a:lnSpc>
                <a:spcPts val="2100"/>
              </a:lnSpc>
              <a:buClr>
                <a:srgbClr val="2C42BF"/>
              </a:buClr>
              <a:buSzPct val="75000"/>
              <a:buFont typeface="Arial" panose="020B0604020202020204" pitchFamily="34" charset="0"/>
              <a:buChar char="►"/>
            </a:pPr>
            <a:r>
              <a:rPr lang="en-CA" sz="1600" dirty="0">
                <a:latin typeface="Trebuchet MS" panose="020B0603020202020204" pitchFamily="34" charset="0"/>
              </a:rPr>
              <a:t> Spoof websites</a:t>
            </a:r>
            <a:endParaRPr lang="en-CA" sz="1600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2838AAF5-069A-453E-A726-3F33F8710266}"/>
              </a:ext>
            </a:extLst>
          </p:cNvPr>
          <p:cNvSpPr txBox="1">
            <a:spLocks/>
          </p:cNvSpPr>
          <p:nvPr/>
        </p:nvSpPr>
        <p:spPr>
          <a:xfrm>
            <a:off x="631383" y="3615576"/>
            <a:ext cx="8012556" cy="2634062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uFillTx/>
                <a:latin typeface="+mj-lt"/>
                <a:ea typeface="Arial"/>
                <a:cs typeface="Arial"/>
                <a:sym typeface="Arial"/>
              </a:defRPr>
            </a:lvl1pPr>
            <a:lvl2pPr marL="845819" marR="0" indent="-274319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o"/>
              <a:tabLst/>
              <a:defRPr sz="2000" b="0" i="0" u="none" strike="noStrike" cap="none" spc="0" baseline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uFillTx/>
                <a:latin typeface="+mj-lt"/>
                <a:ea typeface="Arial"/>
                <a:cs typeface="Arial"/>
                <a:sym typeface="Arial"/>
              </a:defRPr>
            </a:lvl2pPr>
            <a:lvl3pPr marL="1504950" marR="0" indent="-304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uFillTx/>
                <a:latin typeface="+mj-lt"/>
                <a:ea typeface="Arial"/>
                <a:cs typeface="Arial"/>
                <a:sym typeface="Arial"/>
              </a:defRPr>
            </a:lvl3pPr>
            <a:lvl4pPr marL="2171700" marR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uFillTx/>
                <a:latin typeface="+mj-lt"/>
                <a:ea typeface="Arial"/>
                <a:cs typeface="Arial"/>
                <a:sym typeface="Arial"/>
              </a:defRPr>
            </a:lvl4pPr>
            <a:lvl5pPr marL="2457450" marR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uFillTx/>
                <a:latin typeface="+mj-lt"/>
                <a:ea typeface="Arial"/>
                <a:cs typeface="Arial"/>
                <a:sym typeface="Arial"/>
              </a:defRPr>
            </a:lvl5pPr>
            <a:lvl6pPr marL="2590800" marR="0" indent="-304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48000" marR="0" indent="-304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05200" marR="0" indent="-304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962400" marR="0" indent="-304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ts val="2100"/>
              </a:lnSpc>
              <a:buFont typeface="Arial"/>
              <a:buNone/>
            </a:pPr>
            <a:r>
              <a:rPr lang="en-CA" b="1" dirty="0">
                <a:latin typeface="Trebuchet MS" panose="020B0603020202020204" pitchFamily="34" charset="0"/>
              </a:rPr>
              <a:t>Business Benefits of Our Password Management Solution</a:t>
            </a:r>
          </a:p>
          <a:p>
            <a:pPr>
              <a:lnSpc>
                <a:spcPts val="2100"/>
              </a:lnSpc>
              <a:buClr>
                <a:srgbClr val="2C42BF"/>
              </a:buClr>
              <a:buSzPct val="75000"/>
              <a:buFont typeface="Arial" panose="020B0604020202020204" pitchFamily="34" charset="0"/>
              <a:buChar char="►"/>
            </a:pPr>
            <a:r>
              <a:rPr lang="en-CA" sz="1600" b="1" dirty="0">
                <a:latin typeface="Trebuchet MS" panose="020B0603020202020204" pitchFamily="34" charset="0"/>
              </a:rPr>
              <a:t>Better time management: </a:t>
            </a:r>
            <a:r>
              <a:rPr lang="en-CA" sz="1600" dirty="0">
                <a:latin typeface="Trebuchet MS" panose="020B0603020202020204" pitchFamily="34" charset="0"/>
              </a:rPr>
              <a:t>No looking for passwords</a:t>
            </a:r>
          </a:p>
          <a:p>
            <a:pPr>
              <a:lnSpc>
                <a:spcPts val="2100"/>
              </a:lnSpc>
              <a:buClr>
                <a:srgbClr val="2C42BF"/>
              </a:buClr>
              <a:buSzPct val="75000"/>
              <a:buFont typeface="Arial" panose="020B0604020202020204" pitchFamily="34" charset="0"/>
              <a:buChar char="►"/>
            </a:pPr>
            <a:r>
              <a:rPr lang="en-CA" sz="1600" b="1" dirty="0">
                <a:latin typeface="Trebuchet MS" panose="020B0603020202020204" pitchFamily="34" charset="0"/>
              </a:rPr>
              <a:t>Fewer IT support requests:</a:t>
            </a:r>
            <a:r>
              <a:rPr lang="en-CA" sz="1600" dirty="0">
                <a:latin typeface="Trebuchet MS" panose="020B0603020202020204" pitchFamily="34" charset="0"/>
              </a:rPr>
              <a:t> Lower password resets</a:t>
            </a:r>
          </a:p>
          <a:p>
            <a:pPr>
              <a:lnSpc>
                <a:spcPts val="2100"/>
              </a:lnSpc>
              <a:buClr>
                <a:srgbClr val="2C42BF"/>
              </a:buClr>
              <a:buSzPct val="75000"/>
              <a:buFont typeface="Arial" panose="020B0604020202020204" pitchFamily="34" charset="0"/>
              <a:buChar char="►"/>
            </a:pPr>
            <a:r>
              <a:rPr lang="en-CA" sz="1600" b="1" dirty="0">
                <a:latin typeface="Trebuchet MS" panose="020B0603020202020204" pitchFamily="34" charset="0"/>
              </a:rPr>
              <a:t>Higher efficiency: </a:t>
            </a:r>
            <a:r>
              <a:rPr lang="en-CA" sz="1600" dirty="0">
                <a:latin typeface="Trebuchet MS" panose="020B0603020202020204" pitchFamily="34" charset="0"/>
              </a:rPr>
              <a:t>Passwords available across devices and platforms</a:t>
            </a:r>
          </a:p>
          <a:p>
            <a:pPr>
              <a:lnSpc>
                <a:spcPts val="2100"/>
              </a:lnSpc>
              <a:buClr>
                <a:srgbClr val="2C42BF"/>
              </a:buClr>
              <a:buSzPct val="75000"/>
              <a:buFont typeface="Arial" panose="020B0604020202020204" pitchFamily="34" charset="0"/>
              <a:buChar char="►"/>
            </a:pPr>
            <a:r>
              <a:rPr lang="en-CA" sz="1600" b="1" dirty="0">
                <a:latin typeface="Trebuchet MS" panose="020B0603020202020204" pitchFamily="34" charset="0"/>
              </a:rPr>
              <a:t>Complete transparency:</a:t>
            </a:r>
            <a:r>
              <a:rPr lang="en-CA" sz="1600" dirty="0">
                <a:latin typeface="Trebuchet MS" panose="020B0603020202020204" pitchFamily="34" charset="0"/>
              </a:rPr>
              <a:t> Know who, what, when, and where</a:t>
            </a:r>
          </a:p>
          <a:p>
            <a:pPr>
              <a:lnSpc>
                <a:spcPts val="2100"/>
              </a:lnSpc>
              <a:buClr>
                <a:srgbClr val="2C42BF"/>
              </a:buClr>
              <a:buSzPct val="75000"/>
              <a:buFont typeface="Arial" panose="020B0604020202020204" pitchFamily="34" charset="0"/>
              <a:buChar char="►"/>
            </a:pPr>
            <a:r>
              <a:rPr lang="en-CA" sz="1600" b="1" dirty="0">
                <a:latin typeface="Trebuchet MS" panose="020B0603020202020204" pitchFamily="34" charset="0"/>
              </a:rPr>
              <a:t>Granular, top-level administrative control, management, and reporting:</a:t>
            </a:r>
            <a:r>
              <a:rPr lang="en-CA" sz="1600" dirty="0">
                <a:latin typeface="Trebuchet MS" panose="020B0603020202020204" pitchFamily="34" charset="0"/>
              </a:rPr>
              <a:t> Automatically push out company password policy across your employee base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57834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DF40F0-4D97-4CAB-A408-E5F95F44BB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4</a:t>
            </a:fld>
            <a:endParaRPr lang="en-US" dirty="0"/>
          </a:p>
        </p:txBody>
      </p:sp>
      <p:sp>
        <p:nvSpPr>
          <p:cNvPr id="8" name="Title 28">
            <a:extLst>
              <a:ext uri="{FF2B5EF4-FFF2-40B4-BE49-F238E27FC236}">
                <a16:creationId xmlns:a16="http://schemas.microsoft.com/office/drawing/2014/main" id="{B858057B-4565-4EE1-A35D-0FC46AC9B486}"/>
              </a:ext>
            </a:extLst>
          </p:cNvPr>
          <p:cNvSpPr txBox="1">
            <a:spLocks/>
          </p:cNvSpPr>
          <p:nvPr/>
        </p:nvSpPr>
        <p:spPr>
          <a:xfrm>
            <a:off x="629015" y="782722"/>
            <a:ext cx="7181842" cy="83333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 pitchFamily="34" charset="0"/>
                <a:ea typeface="Roboto" charset="0"/>
                <a:cs typeface="Arial" panose="020B0604020202020204" pitchFamily="34" charset="0"/>
                <a:sym typeface="Arial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en-US" dirty="0">
                <a:solidFill>
                  <a:srgbClr val="06004C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What is Happening in Cybersecurity?</a:t>
            </a:r>
            <a:endParaRPr lang="en-US" dirty="0">
              <a:solidFill>
                <a:srgbClr val="06004C"/>
              </a:solidFill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777217B3-4447-4E51-8873-BF7E2CB9B54B}"/>
              </a:ext>
            </a:extLst>
          </p:cNvPr>
          <p:cNvSpPr txBox="1">
            <a:spLocks/>
          </p:cNvSpPr>
          <p:nvPr/>
        </p:nvSpPr>
        <p:spPr>
          <a:xfrm>
            <a:off x="629015" y="1727090"/>
            <a:ext cx="5676074" cy="1757552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uFillTx/>
                <a:latin typeface="+mj-lt"/>
                <a:ea typeface="Arial"/>
                <a:cs typeface="Arial"/>
                <a:sym typeface="Arial"/>
              </a:defRPr>
            </a:lvl1pPr>
            <a:lvl2pPr marL="845819" marR="0" indent="-274319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o"/>
              <a:tabLst/>
              <a:defRPr sz="2000" b="0" i="0" u="none" strike="noStrike" cap="none" spc="0" baseline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uFillTx/>
                <a:latin typeface="+mj-lt"/>
                <a:ea typeface="Arial"/>
                <a:cs typeface="Arial"/>
                <a:sym typeface="Arial"/>
              </a:defRPr>
            </a:lvl2pPr>
            <a:lvl3pPr marL="1504950" marR="0" indent="-304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uFillTx/>
                <a:latin typeface="+mj-lt"/>
                <a:ea typeface="Arial"/>
                <a:cs typeface="Arial"/>
                <a:sym typeface="Arial"/>
              </a:defRPr>
            </a:lvl3pPr>
            <a:lvl4pPr marL="2171700" marR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uFillTx/>
                <a:latin typeface="+mj-lt"/>
                <a:ea typeface="Arial"/>
                <a:cs typeface="Arial"/>
                <a:sym typeface="Arial"/>
              </a:defRPr>
            </a:lvl4pPr>
            <a:lvl5pPr marL="2457450" marR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uFillTx/>
                <a:latin typeface="+mj-lt"/>
                <a:ea typeface="Arial"/>
                <a:cs typeface="Arial"/>
                <a:sym typeface="Arial"/>
              </a:defRPr>
            </a:lvl5pPr>
            <a:lvl6pPr marL="2590800" marR="0" indent="-304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48000" marR="0" indent="-304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05200" marR="0" indent="-304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962400" marR="0" indent="-304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ts val="2100"/>
              </a:lnSpc>
              <a:buClr>
                <a:srgbClr val="2C42BF"/>
              </a:buClr>
              <a:buSzPct val="75000"/>
              <a:buFont typeface="Arial" panose="020B0604020202020204" pitchFamily="34" charset="0"/>
              <a:buChar char="►"/>
            </a:pPr>
            <a:r>
              <a:rPr lang="en-US" sz="1600" b="1" dirty="0">
                <a:latin typeface="Trebuchet MS" panose="020B0603020202020204" pitchFamily="34" charset="0"/>
              </a:rPr>
              <a:t>How confident are you that your employees are not using the same password for different accounts? </a:t>
            </a:r>
          </a:p>
          <a:p>
            <a:pPr>
              <a:lnSpc>
                <a:spcPts val="2100"/>
              </a:lnSpc>
              <a:buClr>
                <a:srgbClr val="2C42BF"/>
              </a:buClr>
              <a:buSzPct val="75000"/>
              <a:buFont typeface="Arial" panose="020B0604020202020204" pitchFamily="34" charset="0"/>
              <a:buChar char="►"/>
            </a:pPr>
            <a:r>
              <a:rPr lang="en-US" sz="1600" b="1" dirty="0">
                <a:latin typeface="Trebuchet MS" panose="020B0603020202020204" pitchFamily="34" charset="0"/>
              </a:rPr>
              <a:t>Do you monitor who is using sensitive data and when?</a:t>
            </a:r>
          </a:p>
          <a:p>
            <a:pPr>
              <a:lnSpc>
                <a:spcPts val="2100"/>
              </a:lnSpc>
              <a:buClr>
                <a:srgbClr val="2C42BF"/>
              </a:buClr>
              <a:buSzPct val="75000"/>
              <a:buFont typeface="Arial" panose="020B0604020202020204" pitchFamily="34" charset="0"/>
              <a:buChar char="►"/>
            </a:pPr>
            <a:r>
              <a:rPr lang="en-US" sz="1600" b="1" dirty="0">
                <a:latin typeface="Trebuchet MS" panose="020B0603020202020204" pitchFamily="34" charset="0"/>
              </a:rPr>
              <a:t>What is the risk of former employees retaining passwords?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6BAF9D2-9DD1-49C7-9A10-DFA510E8CF25}"/>
              </a:ext>
            </a:extLst>
          </p:cNvPr>
          <p:cNvGrpSpPr/>
          <p:nvPr/>
        </p:nvGrpSpPr>
        <p:grpSpPr>
          <a:xfrm>
            <a:off x="6554363" y="1615227"/>
            <a:ext cx="3798284" cy="1496124"/>
            <a:chOff x="7564809" y="2397569"/>
            <a:chExt cx="3798284" cy="1496124"/>
          </a:xfrm>
        </p:grpSpPr>
        <p:graphicFrame>
          <p:nvGraphicFramePr>
            <p:cNvPr id="20" name="Chart 19">
              <a:extLst>
                <a:ext uri="{FF2B5EF4-FFF2-40B4-BE49-F238E27FC236}">
                  <a16:creationId xmlns:a16="http://schemas.microsoft.com/office/drawing/2014/main" id="{21FAEBE6-E47D-4044-97D0-47D5B87DE69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82499711"/>
                </p:ext>
              </p:extLst>
            </p:nvPr>
          </p:nvGraphicFramePr>
          <p:xfrm>
            <a:off x="7564809" y="2397569"/>
            <a:ext cx="1615802" cy="14961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2E5716B-236F-4798-973D-DBE450827002}"/>
                </a:ext>
              </a:extLst>
            </p:cNvPr>
            <p:cNvSpPr txBox="1"/>
            <p:nvPr/>
          </p:nvSpPr>
          <p:spPr>
            <a:xfrm>
              <a:off x="7897917" y="2914798"/>
              <a:ext cx="9688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161616"/>
                  </a:solidFill>
                  <a:effectLst/>
                  <a:uLnTx/>
                  <a:uFillTx/>
                  <a:latin typeface="Trebuchet MS" panose="020B0603020202020204" pitchFamily="34" charset="0"/>
                  <a:sym typeface="Arial"/>
                </a:rPr>
                <a:t>89%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2F094B4-9467-4C6E-85FA-B58D0E478300}"/>
                </a:ext>
              </a:extLst>
            </p:cNvPr>
            <p:cNvSpPr txBox="1"/>
            <p:nvPr/>
          </p:nvSpPr>
          <p:spPr>
            <a:xfrm>
              <a:off x="9124416" y="2666662"/>
              <a:ext cx="223867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161616"/>
                  </a:solidFill>
                  <a:effectLst/>
                  <a:uLnTx/>
                  <a:uFillTx/>
                  <a:latin typeface="Trebuchet MS" panose="020B0603020202020204" pitchFamily="34" charset="0"/>
                  <a:sym typeface="Arial"/>
                </a:rPr>
                <a:t>of employees admit to 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161616"/>
                  </a:solidFill>
                  <a:effectLst/>
                  <a:uLnTx/>
                  <a:uFillTx/>
                  <a:latin typeface="Trebuchet MS" panose="020B0603020202020204" pitchFamily="34" charset="0"/>
                  <a:sym typeface="Arial"/>
                </a:rPr>
                <a:t>retaining access 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161616"/>
                  </a:solidFill>
                  <a:effectLst/>
                  <a:uLnTx/>
                  <a:uFillTx/>
                  <a:latin typeface="Trebuchet MS" panose="020B0603020202020204" pitchFamily="34" charset="0"/>
                  <a:sym typeface="Arial"/>
                </a:rPr>
                <a:t>to at least one application from a former employer</a:t>
              </a:r>
              <a:r>
                <a:rPr kumimoji="0" lang="en-US" sz="1400" b="0" i="0" u="none" strike="noStrike" kern="0" cap="none" spc="0" normalizeH="0" baseline="30000" noProof="0" dirty="0">
                  <a:ln>
                    <a:noFill/>
                  </a:ln>
                  <a:solidFill>
                    <a:srgbClr val="161616"/>
                  </a:solidFill>
                  <a:effectLst/>
                  <a:uLnTx/>
                  <a:uFillTx/>
                  <a:latin typeface="Trebuchet MS" panose="020B0603020202020204" pitchFamily="34" charset="0"/>
                  <a:sym typeface="Arial"/>
                </a:rPr>
                <a:t>*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8C4A4B8-9535-4680-A407-5B4939617C72}"/>
              </a:ext>
            </a:extLst>
          </p:cNvPr>
          <p:cNvGrpSpPr/>
          <p:nvPr/>
        </p:nvGrpSpPr>
        <p:grpSpPr>
          <a:xfrm>
            <a:off x="6570700" y="3232447"/>
            <a:ext cx="3294479" cy="1496124"/>
            <a:chOff x="7570746" y="4315018"/>
            <a:chExt cx="3294479" cy="1496124"/>
          </a:xfrm>
        </p:grpSpPr>
        <p:graphicFrame>
          <p:nvGraphicFramePr>
            <p:cNvPr id="24" name="Chart 23">
              <a:extLst>
                <a:ext uri="{FF2B5EF4-FFF2-40B4-BE49-F238E27FC236}">
                  <a16:creationId xmlns:a16="http://schemas.microsoft.com/office/drawing/2014/main" id="{DE5FA76E-BA34-48EB-A80C-E618CB367AE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851058809"/>
                </p:ext>
              </p:extLst>
            </p:nvPr>
          </p:nvGraphicFramePr>
          <p:xfrm>
            <a:off x="7570746" y="4315018"/>
            <a:ext cx="1615802" cy="14961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B4FC1B2-B254-42E7-AAA4-ED9E338B117D}"/>
                </a:ext>
              </a:extLst>
            </p:cNvPr>
            <p:cNvSpPr txBox="1"/>
            <p:nvPr/>
          </p:nvSpPr>
          <p:spPr>
            <a:xfrm>
              <a:off x="7897917" y="4840678"/>
              <a:ext cx="9688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161616"/>
                  </a:solidFill>
                  <a:effectLst/>
                  <a:uLnTx/>
                  <a:uFillTx/>
                  <a:latin typeface="Trebuchet MS" panose="020B0603020202020204" pitchFamily="34" charset="0"/>
                  <a:sym typeface="Arial"/>
                </a:rPr>
                <a:t>49%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E23D0CC-B665-4A04-9320-EEDEE07E61BB}"/>
                </a:ext>
              </a:extLst>
            </p:cNvPr>
            <p:cNvSpPr txBox="1"/>
            <p:nvPr/>
          </p:nvSpPr>
          <p:spPr>
            <a:xfrm>
              <a:off x="9124417" y="4586026"/>
              <a:ext cx="174080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161616"/>
                  </a:solidFill>
                  <a:effectLst/>
                  <a:uLnTx/>
                  <a:uFillTx/>
                  <a:latin typeface="Trebuchet MS" panose="020B0603020202020204" pitchFamily="34" charset="0"/>
                  <a:sym typeface="Arial"/>
                </a:rPr>
                <a:t>admit to 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161616"/>
                  </a:solidFill>
                  <a:effectLst/>
                  <a:uLnTx/>
                  <a:uFillTx/>
                  <a:latin typeface="Trebuchet MS" panose="020B0603020202020204" pitchFamily="34" charset="0"/>
                  <a:sym typeface="Arial"/>
                </a:rPr>
                <a:t>logging into and using 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161616"/>
                  </a:solidFill>
                  <a:effectLst/>
                  <a:uLnTx/>
                  <a:uFillTx/>
                  <a:latin typeface="Trebuchet MS" panose="020B0603020202020204" pitchFamily="34" charset="0"/>
                  <a:sym typeface="Arial"/>
                </a:rPr>
                <a:t>an account from their former employer</a:t>
              </a:r>
              <a:r>
                <a:rPr kumimoji="0" lang="en-US" sz="1400" b="0" i="0" u="none" strike="noStrike" kern="0" cap="none" spc="0" normalizeH="0" baseline="30000" noProof="0" dirty="0">
                  <a:ln>
                    <a:noFill/>
                  </a:ln>
                  <a:solidFill>
                    <a:srgbClr val="161616"/>
                  </a:solidFill>
                  <a:effectLst/>
                  <a:uLnTx/>
                  <a:uFillTx/>
                  <a:latin typeface="Trebuchet MS" panose="020B0603020202020204" pitchFamily="34" charset="0"/>
                  <a:sym typeface="Arial"/>
                </a:rPr>
                <a:t>* 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F7FF4ABE-2809-4F04-AADF-9825359BD300}"/>
              </a:ext>
            </a:extLst>
          </p:cNvPr>
          <p:cNvSpPr txBox="1"/>
          <p:nvPr/>
        </p:nvSpPr>
        <p:spPr>
          <a:xfrm>
            <a:off x="646565" y="3689162"/>
            <a:ext cx="54494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rgbClr val="2C42BF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Your passwords are the keys to your entire organization, workflow, and confidential client data. They have to be protected.</a:t>
            </a:r>
            <a:endParaRPr lang="LID4096" sz="2000" b="1" dirty="0">
              <a:solidFill>
                <a:srgbClr val="2C42BF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ADD607D-594F-4E6A-B69E-A55ADB34F711}"/>
              </a:ext>
            </a:extLst>
          </p:cNvPr>
          <p:cNvSpPr txBox="1"/>
          <p:nvPr/>
        </p:nvSpPr>
        <p:spPr>
          <a:xfrm>
            <a:off x="629015" y="6050639"/>
            <a:ext cx="86391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sz="1000" baseline="30000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*</a:t>
            </a:r>
            <a:r>
              <a:rPr lang="en-US" sz="1000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“Intermedia: 89% of Former Employees Can Still Access Corporate Apps,” Channel Futures</a:t>
            </a:r>
            <a:r>
              <a:rPr lang="en-US" sz="1000" dirty="0">
                <a:solidFill>
                  <a:srgbClr val="4E35E8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rgbClr val="4E35E8"/>
                </a:solidFill>
                <a:latin typeface="Trebuchet MS" panose="020B0603020202020204" pitchFamily="34" charset="0"/>
              </a:rPr>
              <a:t> </a:t>
            </a:r>
            <a:r>
              <a:rPr lang="en-US" sz="1000" dirty="0">
                <a:solidFill>
                  <a:srgbClr val="2C42BF"/>
                </a:solidFill>
                <a:latin typeface="Trebuchet MS" panose="020B0603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https://www.channelfutures.com/business-models/intermedia-89-of-former-employees-can-still-access-corporate-apps</a:t>
            </a:r>
            <a:r>
              <a:rPr lang="en-US" sz="1000" dirty="0">
                <a:solidFill>
                  <a:srgbClr val="2C42BF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br>
              <a:rPr lang="en-US" sz="1000" dirty="0">
                <a:solidFill>
                  <a:srgbClr val="4E35E8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</a:br>
            <a:r>
              <a:rPr lang="en-US" sz="1000" dirty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(Published August 2014, Accessed April 2020).</a:t>
            </a:r>
            <a:br>
              <a:rPr lang="en-US" sz="1000" dirty="0">
                <a:solidFill>
                  <a:schemeClr val="tx1"/>
                </a:solidFill>
                <a:latin typeface="Trebuchet MS" panose="020B0603020202020204" pitchFamily="34" charset="0"/>
              </a:rPr>
            </a:br>
            <a:endParaRPr lang="en-US" sz="1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3470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973074-F1C2-478E-89A2-299DF9E442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5</a:t>
            </a:fld>
            <a:endParaRPr lang="en-US" dirty="0"/>
          </a:p>
        </p:txBody>
      </p:sp>
      <p:sp>
        <p:nvSpPr>
          <p:cNvPr id="8" name="Title 28">
            <a:extLst>
              <a:ext uri="{FF2B5EF4-FFF2-40B4-BE49-F238E27FC236}">
                <a16:creationId xmlns:a16="http://schemas.microsoft.com/office/drawing/2014/main" id="{4CB108B0-C43E-431C-A927-A85078A9F1FE}"/>
              </a:ext>
            </a:extLst>
          </p:cNvPr>
          <p:cNvSpPr txBox="1">
            <a:spLocks/>
          </p:cNvSpPr>
          <p:nvPr/>
        </p:nvSpPr>
        <p:spPr>
          <a:xfrm>
            <a:off x="629015" y="782722"/>
            <a:ext cx="7181842" cy="83333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 pitchFamily="34" charset="0"/>
                <a:ea typeface="Roboto" charset="0"/>
                <a:cs typeface="Arial" panose="020B0604020202020204" pitchFamily="34" charset="0"/>
                <a:sym typeface="Arial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en-US" dirty="0">
                <a:solidFill>
                  <a:srgbClr val="06004C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Installing a Culture of Security</a:t>
            </a:r>
            <a:endParaRPr lang="en-US" dirty="0">
              <a:solidFill>
                <a:srgbClr val="06004C"/>
              </a:solidFill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0E7442BD-BAC6-4C3D-8BDA-681696ADB730}"/>
              </a:ext>
            </a:extLst>
          </p:cNvPr>
          <p:cNvSpPr txBox="1">
            <a:spLocks/>
          </p:cNvSpPr>
          <p:nvPr/>
        </p:nvSpPr>
        <p:spPr>
          <a:xfrm>
            <a:off x="645201" y="1714500"/>
            <a:ext cx="10867414" cy="2897021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  <a:sym typeface="Arial"/>
              </a:defRPr>
            </a:lvl1pPr>
            <a:lvl2pPr marL="685800" marR="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charset="0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  <a:sym typeface="Arial"/>
              </a:defRPr>
            </a:lvl2pPr>
            <a:lvl3pPr marL="1143000" marR="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charset="0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  <a:sym typeface="Arial"/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charset="0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  <a:sym typeface="Arial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charset="0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  <a:sym typeface="Arial"/>
              </a:defRPr>
            </a:lvl5pPr>
            <a:lvl6pPr marL="2514600" marR="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charset="0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Calibri" charset="0"/>
                <a:ea typeface="Calibri" charset="0"/>
                <a:cs typeface="Calibri" charset="0"/>
                <a:sym typeface="Arial"/>
              </a:defRPr>
            </a:lvl6pPr>
            <a:lvl7pPr marL="29718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charset="0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Calibri" charset="0"/>
                <a:ea typeface="Calibri" charset="0"/>
                <a:cs typeface="Calibri" charset="0"/>
                <a:sym typeface="Arial"/>
              </a:defRPr>
            </a:lvl7pPr>
            <a:lvl8pPr marL="3429000" marR="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charset="0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Calibri" charset="0"/>
                <a:ea typeface="Calibri" charset="0"/>
                <a:cs typeface="Calibri" charset="0"/>
                <a:sym typeface="Arial"/>
              </a:defRPr>
            </a:lvl8pPr>
            <a:lvl9pPr marL="3886200" marR="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Calibri" charset="0"/>
                <a:ea typeface="Calibri" charset="0"/>
                <a:cs typeface="Calibri" charset="0"/>
                <a:sym typeface="Arial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b="1" dirty="0">
                <a:latin typeface="Trebuchet MS" panose="020B0603020202020204" pitchFamily="34" charset="0"/>
              </a:rPr>
              <a:t>Password Management Best Practices</a:t>
            </a:r>
          </a:p>
          <a:p>
            <a:pPr>
              <a:lnSpc>
                <a:spcPts val="2100"/>
              </a:lnSpc>
              <a:buClr>
                <a:srgbClr val="2C42BF"/>
              </a:buClr>
              <a:buSzPct val="75000"/>
              <a:buFont typeface="Arial" panose="020B0604020202020204" pitchFamily="34" charset="0"/>
              <a:buChar char="►"/>
            </a:pPr>
            <a:r>
              <a:rPr lang="en-US" sz="1600" b="1" dirty="0">
                <a:latin typeface="Trebuchet MS" panose="020B0603020202020204" pitchFamily="34" charset="0"/>
              </a:rPr>
              <a:t>Create complex passwords </a:t>
            </a:r>
            <a:r>
              <a:rPr lang="en-US" sz="1600" dirty="0">
                <a:latin typeface="Trebuchet MS" panose="020B0603020202020204" pitchFamily="34" charset="0"/>
              </a:rPr>
              <a:t>Eliminate weak passwords or password reuse</a:t>
            </a:r>
          </a:p>
          <a:p>
            <a:pPr>
              <a:lnSpc>
                <a:spcPts val="2100"/>
              </a:lnSpc>
              <a:buClr>
                <a:srgbClr val="2C42BF"/>
              </a:buClr>
              <a:buSzPct val="75000"/>
              <a:buFont typeface="Arial" panose="020B0604020202020204" pitchFamily="34" charset="0"/>
              <a:buChar char="►"/>
            </a:pPr>
            <a:r>
              <a:rPr lang="en-US" sz="1600" b="1" kern="0" dirty="0">
                <a:latin typeface="Trebuchet MS" panose="020B0603020202020204" pitchFamily="34" charset="0"/>
              </a:rPr>
              <a:t>Design</a:t>
            </a:r>
            <a:r>
              <a:rPr lang="en-US" sz="1600" b="1" dirty="0">
                <a:latin typeface="Trebuchet MS" panose="020B0603020202020204" pitchFamily="34" charset="0"/>
              </a:rPr>
              <a:t> strong</a:t>
            </a:r>
            <a:r>
              <a:rPr lang="en-US" sz="1600" b="1" kern="0" dirty="0">
                <a:latin typeface="Trebuchet MS" panose="020B0603020202020204" pitchFamily="34" charset="0"/>
              </a:rPr>
              <a:t> access policies</a:t>
            </a:r>
            <a:r>
              <a:rPr lang="en-US" sz="1600" b="1" dirty="0">
                <a:latin typeface="Trebuchet MS" panose="020B0603020202020204" pitchFamily="34" charset="0"/>
              </a:rPr>
              <a:t> </a:t>
            </a:r>
            <a:r>
              <a:rPr lang="en-US" sz="1600" dirty="0">
                <a:latin typeface="Trebuchet MS" panose="020B0603020202020204" pitchFamily="34" charset="0"/>
              </a:rPr>
              <a:t>Assign role-based access and lock out former employees</a:t>
            </a:r>
          </a:p>
          <a:p>
            <a:pPr>
              <a:lnSpc>
                <a:spcPts val="2100"/>
              </a:lnSpc>
              <a:buClr>
                <a:srgbClr val="2C42BF"/>
              </a:buClr>
              <a:buSzPct val="75000"/>
              <a:buFont typeface="Arial" panose="020B0604020202020204" pitchFamily="34" charset="0"/>
              <a:buChar char="►"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sym typeface="Arial"/>
              </a:rPr>
              <a:t>Protect business applications </a:t>
            </a:r>
            <a:r>
              <a:rPr lang="en-US" sz="1600" dirty="0">
                <a:latin typeface="Trebuchet MS" panose="020B0603020202020204" pitchFamily="34" charset="0"/>
              </a:rPr>
              <a:t>Adjust permissions as employees advance or leave</a:t>
            </a:r>
          </a:p>
          <a:p>
            <a:pPr>
              <a:lnSpc>
                <a:spcPts val="2100"/>
              </a:lnSpc>
              <a:buClr>
                <a:srgbClr val="2C42BF"/>
              </a:buClr>
              <a:buSzPct val="75000"/>
              <a:buFont typeface="Arial" panose="020B0604020202020204" pitchFamily="34" charset="0"/>
              <a:buChar char="►"/>
            </a:pPr>
            <a:r>
              <a:rPr lang="en-US" sz="1600" b="1" kern="0" dirty="0">
                <a:latin typeface="Trebuchet MS" panose="020B0603020202020204" pitchFamily="34" charset="0"/>
              </a:rPr>
              <a:t>Anytime, anywhere access</a:t>
            </a:r>
            <a:r>
              <a:rPr lang="en-US" sz="1600" b="1" dirty="0">
                <a:latin typeface="Trebuchet MS" panose="020B0603020202020204" pitchFamily="34" charset="0"/>
              </a:rPr>
              <a:t> </a:t>
            </a:r>
            <a:r>
              <a:rPr lang="en-US" sz="1600" kern="0" noProof="0" dirty="0">
                <a:latin typeface="Trebuchet MS" panose="020B0603020202020204" pitchFamily="34" charset="0"/>
              </a:rPr>
              <a:t>Sync credentials across devices and platforms—on-site, mobile, and cloud</a:t>
            </a:r>
          </a:p>
          <a:p>
            <a:pPr>
              <a:lnSpc>
                <a:spcPts val="2100"/>
              </a:lnSpc>
              <a:buClr>
                <a:srgbClr val="2C42BF"/>
              </a:buClr>
              <a:buSzPct val="75000"/>
              <a:buFont typeface="Arial" panose="020B0604020202020204" pitchFamily="34" charset="0"/>
              <a:buChar char="►"/>
            </a:pPr>
            <a:r>
              <a:rPr lang="en-US" sz="1600" b="1" dirty="0">
                <a:latin typeface="Trebuchet MS" panose="020B0603020202020204" pitchFamily="34" charset="0"/>
              </a:rPr>
              <a:t>Reporting for</a:t>
            </a:r>
            <a:r>
              <a:rPr lang="en-US" sz="1600" b="1" kern="0" dirty="0">
                <a:latin typeface="Trebuchet MS" panose="020B0603020202020204" pitchFamily="34" charset="0"/>
              </a:rPr>
              <a:t> compliance</a:t>
            </a:r>
            <a:r>
              <a:rPr lang="en-US" sz="1600" b="1" dirty="0">
                <a:latin typeface="Trebuchet MS" panose="020B0603020202020204" pitchFamily="34" charset="0"/>
              </a:rPr>
              <a:t> </a:t>
            </a:r>
            <a:r>
              <a:rPr lang="en-US" sz="1600" dirty="0">
                <a:latin typeface="Trebuchet MS" panose="020B0603020202020204" pitchFamily="34" charset="0"/>
              </a:rPr>
              <a:t>Meet data privacy and financial regulations</a:t>
            </a:r>
          </a:p>
          <a:p>
            <a:pPr>
              <a:lnSpc>
                <a:spcPts val="2100"/>
              </a:lnSpc>
              <a:buClr>
                <a:srgbClr val="2C42BF"/>
              </a:buClr>
              <a:buSzPct val="75000"/>
              <a:buFont typeface="Arial" panose="020B0604020202020204" pitchFamily="34" charset="0"/>
              <a:buChar char="►"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sym typeface="Arial"/>
              </a:rPr>
              <a:t>Run</a:t>
            </a:r>
            <a:r>
              <a:rPr kumimoji="0" lang="en-US" sz="16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sym typeface="Arial"/>
              </a:rPr>
              <a:t> audits and reports</a:t>
            </a:r>
            <a:r>
              <a:rPr lang="en-US" sz="1600" b="1" dirty="0">
                <a:latin typeface="Trebuchet MS" panose="020B0603020202020204" pitchFamily="34" charset="0"/>
              </a:rPr>
              <a:t> </a:t>
            </a:r>
            <a:r>
              <a:rPr lang="en-US" sz="1600" dirty="0">
                <a:latin typeface="Trebuchet MS" panose="020B0603020202020204" pitchFamily="34" charset="0"/>
              </a:rPr>
              <a:t>Monitor and audit who is accessing sensitive data and when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rebuchet MS" panose="020B0603020202020204" pitchFamily="34" charset="0"/>
              <a:sym typeface="Arial"/>
            </a:endParaRPr>
          </a:p>
          <a:p>
            <a:pPr marL="0" indent="0">
              <a:buNone/>
            </a:pPr>
            <a:endParaRPr lang="en-US" sz="2000" dirty="0">
              <a:solidFill>
                <a:srgbClr val="434344">
                  <a:lumMod val="60000"/>
                  <a:lumOff val="40000"/>
                </a:srgbClr>
              </a:solidFill>
            </a:endParaRPr>
          </a:p>
          <a:p>
            <a:pPr marL="0" indent="0">
              <a:buNone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charset="0"/>
              <a:cs typeface="Calibri" charset="0"/>
              <a:sym typeface="Arial"/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18A1D3D1-B725-4A57-BE7D-E6413889E5E6}"/>
              </a:ext>
            </a:extLst>
          </p:cNvPr>
          <p:cNvSpPr txBox="1">
            <a:spLocks/>
          </p:cNvSpPr>
          <p:nvPr/>
        </p:nvSpPr>
        <p:spPr>
          <a:xfrm>
            <a:off x="645201" y="4802503"/>
            <a:ext cx="7013895" cy="61838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 pitchFamily="34" charset="0"/>
                <a:ea typeface="Roboto" charset="0"/>
                <a:cs typeface="Arial" panose="020B0604020202020204" pitchFamily="34" charset="0"/>
                <a:sym typeface="Arial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eaLnBrk="1" hangingPunct="0">
              <a:buClr>
                <a:srgbClr val="282828"/>
              </a:buClr>
              <a:defRPr/>
            </a:pPr>
            <a:r>
              <a:rPr lang="en-US" sz="2400" dirty="0">
                <a:solidFill>
                  <a:srgbClr val="2C42BF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Prevent cybercriminal access to your network</a:t>
            </a:r>
          </a:p>
        </p:txBody>
      </p:sp>
    </p:spTree>
    <p:extLst>
      <p:ext uri="{BB962C8B-B14F-4D97-AF65-F5344CB8AC3E}">
        <p14:creationId xmlns:p14="http://schemas.microsoft.com/office/powerpoint/2010/main" val="29964208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BD9D20-615F-4FA2-A394-0F78B06AF0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6</a:t>
            </a:fld>
            <a:endParaRPr lang="en-US" dirty="0"/>
          </a:p>
        </p:txBody>
      </p:sp>
      <p:sp>
        <p:nvSpPr>
          <p:cNvPr id="8" name="Title 28">
            <a:extLst>
              <a:ext uri="{FF2B5EF4-FFF2-40B4-BE49-F238E27FC236}">
                <a16:creationId xmlns:a16="http://schemas.microsoft.com/office/drawing/2014/main" id="{B3D4E529-8706-4459-AEC5-1741529B5AE4}"/>
              </a:ext>
            </a:extLst>
          </p:cNvPr>
          <p:cNvSpPr txBox="1">
            <a:spLocks/>
          </p:cNvSpPr>
          <p:nvPr/>
        </p:nvSpPr>
        <p:spPr>
          <a:xfrm>
            <a:off x="629015" y="782722"/>
            <a:ext cx="9138828" cy="83333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 pitchFamily="34" charset="0"/>
                <a:ea typeface="Roboto" charset="0"/>
                <a:cs typeface="Arial" panose="020B0604020202020204" pitchFamily="34" charset="0"/>
                <a:sym typeface="Arial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latin typeface="Trebuchet MS" panose="020B0603020202020204" pitchFamily="34" charset="0"/>
              </a:rPr>
              <a:t>What’s Wrong with “Free” or Consumer-Grade Password Management Tools?</a:t>
            </a:r>
            <a:endParaRPr lang="en-US" dirty="0">
              <a:solidFill>
                <a:srgbClr val="06004C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41CB4BFE-7757-4EA9-83E2-375325088469}"/>
              </a:ext>
            </a:extLst>
          </p:cNvPr>
          <p:cNvSpPr txBox="1">
            <a:spLocks/>
          </p:cNvSpPr>
          <p:nvPr/>
        </p:nvSpPr>
        <p:spPr>
          <a:xfrm>
            <a:off x="645201" y="2192547"/>
            <a:ext cx="10867414" cy="2397516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  <a:sym typeface="Arial"/>
              </a:defRPr>
            </a:lvl1pPr>
            <a:lvl2pPr marL="685800" marR="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charset="0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  <a:sym typeface="Arial"/>
              </a:defRPr>
            </a:lvl2pPr>
            <a:lvl3pPr marL="1143000" marR="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charset="0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  <a:sym typeface="Arial"/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charset="0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  <a:sym typeface="Arial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charset="0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uFillTx/>
                <a:latin typeface="Calibri" charset="0"/>
                <a:ea typeface="Calibri" charset="0"/>
                <a:cs typeface="Calibri" charset="0"/>
                <a:sym typeface="Arial"/>
              </a:defRPr>
            </a:lvl5pPr>
            <a:lvl6pPr marL="2514600" marR="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charset="0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Calibri" charset="0"/>
                <a:ea typeface="Calibri" charset="0"/>
                <a:cs typeface="Calibri" charset="0"/>
                <a:sym typeface="Arial"/>
              </a:defRPr>
            </a:lvl6pPr>
            <a:lvl7pPr marL="29718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charset="0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Calibri" charset="0"/>
                <a:ea typeface="Calibri" charset="0"/>
                <a:cs typeface="Calibri" charset="0"/>
                <a:sym typeface="Arial"/>
              </a:defRPr>
            </a:lvl7pPr>
            <a:lvl8pPr marL="3429000" marR="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charset="0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Calibri" charset="0"/>
                <a:ea typeface="Calibri" charset="0"/>
                <a:cs typeface="Calibri" charset="0"/>
                <a:sym typeface="Arial"/>
              </a:defRPr>
            </a:lvl8pPr>
            <a:lvl9pPr marL="3886200" marR="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Calibri" charset="0"/>
                <a:ea typeface="Calibri" charset="0"/>
                <a:cs typeface="Calibri" charset="0"/>
                <a:sym typeface="Arial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latin typeface="Trebuchet MS" panose="020B0603020202020204" pitchFamily="34" charset="0"/>
              </a:rPr>
              <a:t>Most free and consumer-grade solutions don’t:</a:t>
            </a:r>
          </a:p>
          <a:p>
            <a:pPr>
              <a:lnSpc>
                <a:spcPts val="2100"/>
              </a:lnSpc>
              <a:buClr>
                <a:srgbClr val="2C42BF"/>
              </a:buClr>
              <a:buSzPct val="75000"/>
              <a:buFont typeface="Arial" panose="020B0604020202020204" pitchFamily="34" charset="0"/>
              <a:buChar char="►"/>
            </a:pPr>
            <a:r>
              <a:rPr lang="en-US" sz="1600" dirty="0">
                <a:latin typeface="Trebuchet MS" panose="020B0603020202020204" pitchFamily="34" charset="0"/>
              </a:rPr>
              <a:t>Offer one controllable password service shared across your organization</a:t>
            </a:r>
          </a:p>
          <a:p>
            <a:pPr>
              <a:lnSpc>
                <a:spcPts val="2100"/>
              </a:lnSpc>
              <a:buClr>
                <a:srgbClr val="2C42BF"/>
              </a:buClr>
              <a:buSzPct val="75000"/>
              <a:buFont typeface="Arial" panose="020B0604020202020204" pitchFamily="34" charset="0"/>
              <a:buChar char="►"/>
            </a:pPr>
            <a:r>
              <a:rPr lang="en-US" sz="1600" dirty="0">
                <a:latin typeface="Trebuchet MS" panose="020B0603020202020204" pitchFamily="34" charset="0"/>
              </a:rPr>
              <a:t>Mitigate passwords walking out the door with former employees </a:t>
            </a:r>
          </a:p>
          <a:p>
            <a:pPr>
              <a:lnSpc>
                <a:spcPts val="2100"/>
              </a:lnSpc>
              <a:buClr>
                <a:srgbClr val="2C42BF"/>
              </a:buClr>
              <a:buSzPct val="75000"/>
              <a:buFont typeface="Arial" panose="020B0604020202020204" pitchFamily="34" charset="0"/>
              <a:buChar char="►"/>
            </a:pPr>
            <a:r>
              <a:rPr lang="en-US" sz="1600" dirty="0">
                <a:latin typeface="Trebuchet MS" panose="020B0603020202020204" pitchFamily="34" charset="0"/>
              </a:rPr>
              <a:t>Give you a centralized way to limit or revoke access </a:t>
            </a:r>
          </a:p>
          <a:p>
            <a:pPr>
              <a:lnSpc>
                <a:spcPts val="2100"/>
              </a:lnSpc>
              <a:buClr>
                <a:srgbClr val="2C42BF"/>
              </a:buClr>
              <a:buSzPct val="75000"/>
              <a:buFont typeface="Arial" panose="020B0604020202020204" pitchFamily="34" charset="0"/>
              <a:buChar char="►"/>
            </a:pPr>
            <a:r>
              <a:rPr lang="en-US" sz="1600" dirty="0">
                <a:latin typeface="Trebuchet MS" panose="020B0603020202020204" pitchFamily="34" charset="0"/>
              </a:rPr>
              <a:t>Enable comprehensive usage tracking, auditing, and reporting</a:t>
            </a:r>
          </a:p>
          <a:p>
            <a:pPr>
              <a:lnSpc>
                <a:spcPts val="2100"/>
              </a:lnSpc>
              <a:buClr>
                <a:srgbClr val="2C42BF"/>
              </a:buClr>
              <a:buSzPct val="75000"/>
              <a:buFont typeface="Arial" panose="020B0604020202020204" pitchFamily="34" charset="0"/>
              <a:buChar char="►"/>
            </a:pPr>
            <a:r>
              <a:rPr lang="en-US" sz="1600" dirty="0">
                <a:latin typeface="Trebuchet MS" panose="020B0603020202020204" pitchFamily="34" charset="0"/>
              </a:rPr>
              <a:t>Use an encrypted password zero-trust protocol for sharing passwords with us to expedite support tasks</a:t>
            </a:r>
          </a:p>
          <a:p>
            <a:pPr marL="0" indent="0">
              <a:buNone/>
            </a:pPr>
            <a:endParaRPr lang="en-US" sz="1600" dirty="0">
              <a:solidFill>
                <a:srgbClr val="434344">
                  <a:lumMod val="60000"/>
                  <a:lumOff val="40000"/>
                </a:srgbClr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rebuchet MS" panose="020B0603020202020204" pitchFamily="34" charset="0"/>
              <a:sym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F713D8-D8BE-463E-985D-0834874EB7BB}"/>
              </a:ext>
            </a:extLst>
          </p:cNvPr>
          <p:cNvSpPr/>
          <p:nvPr/>
        </p:nvSpPr>
        <p:spPr>
          <a:xfrm>
            <a:off x="645201" y="4874949"/>
            <a:ext cx="75502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282828"/>
              </a:buClr>
            </a:pPr>
            <a:r>
              <a:rPr lang="en-US" sz="2400" b="1" dirty="0">
                <a:solidFill>
                  <a:srgbClr val="2C42BF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When your business is at stake, why trust anything but enterprise password management with military-grade encryption?</a:t>
            </a:r>
          </a:p>
        </p:txBody>
      </p:sp>
    </p:spTree>
    <p:extLst>
      <p:ext uri="{BB962C8B-B14F-4D97-AF65-F5344CB8AC3E}">
        <p14:creationId xmlns:p14="http://schemas.microsoft.com/office/powerpoint/2010/main" val="4793582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2450B5-9840-4498-9791-3AAB044E59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7</a:t>
            </a:fld>
            <a:endParaRPr lang="en-US" dirty="0"/>
          </a:p>
        </p:txBody>
      </p:sp>
      <p:sp>
        <p:nvSpPr>
          <p:cNvPr id="8" name="Title 28">
            <a:extLst>
              <a:ext uri="{FF2B5EF4-FFF2-40B4-BE49-F238E27FC236}">
                <a16:creationId xmlns:a16="http://schemas.microsoft.com/office/drawing/2014/main" id="{A80C1C2B-471D-426F-84CC-3721D7807893}"/>
              </a:ext>
            </a:extLst>
          </p:cNvPr>
          <p:cNvSpPr txBox="1">
            <a:spLocks/>
          </p:cNvSpPr>
          <p:nvPr/>
        </p:nvSpPr>
        <p:spPr>
          <a:xfrm>
            <a:off x="629015" y="782722"/>
            <a:ext cx="7181842" cy="83333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 pitchFamily="34" charset="0"/>
                <a:ea typeface="Roboto" charset="0"/>
                <a:cs typeface="Arial" panose="020B0604020202020204" pitchFamily="34" charset="0"/>
                <a:sym typeface="Arial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en-US" dirty="0">
                <a:solidFill>
                  <a:srgbClr val="06004C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Why Implement A Password Management Solution?</a:t>
            </a:r>
            <a:endParaRPr lang="en-US" dirty="0">
              <a:solidFill>
                <a:srgbClr val="06004C"/>
              </a:solidFill>
              <a:latin typeface="Trebuchet MS" panose="020B0603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22C889C0-1C53-4080-AA46-4C6DD3D1DB9E}"/>
              </a:ext>
            </a:extLst>
          </p:cNvPr>
          <p:cNvSpPr txBox="1">
            <a:spLocks/>
          </p:cNvSpPr>
          <p:nvPr/>
        </p:nvSpPr>
        <p:spPr>
          <a:xfrm>
            <a:off x="645201" y="5077511"/>
            <a:ext cx="4926657" cy="61838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 pitchFamily="34" charset="0"/>
                <a:ea typeface="Roboto" charset="0"/>
                <a:cs typeface="Arial" panose="020B0604020202020204" pitchFamily="34" charset="0"/>
                <a:sym typeface="Arial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eaLnBrk="1" hangingPunct="0">
              <a:buClr>
                <a:srgbClr val="282828"/>
              </a:buClr>
              <a:defRPr/>
            </a:pPr>
            <a:r>
              <a:rPr lang="en-US" sz="2400" b="0" dirty="0">
                <a:solidFill>
                  <a:srgbClr val="2C42BF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How do we know this? </a:t>
            </a:r>
            <a:r>
              <a:rPr lang="en-US" sz="2400" dirty="0">
                <a:solidFill>
                  <a:srgbClr val="2C42BF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It’s what we use and recommend!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90A07826-1AEA-4CB3-8D0A-3DE999841AED}"/>
              </a:ext>
            </a:extLst>
          </p:cNvPr>
          <p:cNvSpPr txBox="1">
            <a:spLocks/>
          </p:cNvSpPr>
          <p:nvPr/>
        </p:nvSpPr>
        <p:spPr>
          <a:xfrm>
            <a:off x="645201" y="1982469"/>
            <a:ext cx="5012115" cy="3022558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uFillTx/>
                <a:latin typeface="+mj-lt"/>
                <a:ea typeface="Arial"/>
                <a:cs typeface="Arial"/>
                <a:sym typeface="Arial"/>
              </a:defRPr>
            </a:lvl1pPr>
            <a:lvl2pPr marL="845819" marR="0" indent="-274319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o"/>
              <a:tabLst/>
              <a:defRPr sz="2000" b="0" i="0" u="none" strike="noStrike" cap="none" spc="0" baseline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uFillTx/>
                <a:latin typeface="+mj-lt"/>
                <a:ea typeface="Arial"/>
                <a:cs typeface="Arial"/>
                <a:sym typeface="Arial"/>
              </a:defRPr>
            </a:lvl2pPr>
            <a:lvl3pPr marL="1504950" marR="0" indent="-304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uFillTx/>
                <a:latin typeface="+mj-lt"/>
                <a:ea typeface="Arial"/>
                <a:cs typeface="Arial"/>
                <a:sym typeface="Arial"/>
              </a:defRPr>
            </a:lvl3pPr>
            <a:lvl4pPr marL="2171700" marR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uFillTx/>
                <a:latin typeface="+mj-lt"/>
                <a:ea typeface="Arial"/>
                <a:cs typeface="Arial"/>
                <a:sym typeface="Arial"/>
              </a:defRPr>
            </a:lvl4pPr>
            <a:lvl5pPr marL="2457450" marR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uFillTx/>
                <a:latin typeface="+mj-lt"/>
                <a:ea typeface="Arial"/>
                <a:cs typeface="Arial"/>
                <a:sym typeface="Arial"/>
              </a:defRPr>
            </a:lvl5pPr>
            <a:lvl6pPr marL="2590800" marR="0" indent="-304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48000" marR="0" indent="-304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05200" marR="0" indent="-304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962400" marR="0" indent="-304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ts val="2100"/>
              </a:lnSpc>
              <a:buClr>
                <a:srgbClr val="2C42BF"/>
              </a:buClr>
              <a:buSzPct val="75000"/>
              <a:buFont typeface="Arial" panose="020B0604020202020204" pitchFamily="34" charset="0"/>
              <a:buChar char="►"/>
            </a:pPr>
            <a:r>
              <a:rPr lang="en-US" sz="1600" b="1" dirty="0">
                <a:latin typeface="Trebuchet MS" panose="020B0603020202020204" pitchFamily="34" charset="0"/>
              </a:rPr>
              <a:t>It’s simple</a:t>
            </a:r>
            <a:r>
              <a:rPr lang="en-US" sz="1600" dirty="0">
                <a:latin typeface="Trebuchet MS" panose="020B0603020202020204" pitchFamily="34" charset="0"/>
              </a:rPr>
              <a:t> to learn and use</a:t>
            </a:r>
          </a:p>
          <a:p>
            <a:pPr>
              <a:lnSpc>
                <a:spcPts val="2100"/>
              </a:lnSpc>
              <a:buClr>
                <a:srgbClr val="2C42BF"/>
              </a:buClr>
              <a:buSzPct val="75000"/>
              <a:buFont typeface="Arial" panose="020B0604020202020204" pitchFamily="34" charset="0"/>
              <a:buChar char="►"/>
            </a:pPr>
            <a:r>
              <a:rPr lang="en-US" sz="1600" dirty="0">
                <a:latin typeface="Trebuchet MS" panose="020B0603020202020204" pitchFamily="34" charset="0"/>
              </a:rPr>
              <a:t>Helps staff </a:t>
            </a:r>
            <a:r>
              <a:rPr lang="en-US" sz="1600" b="1" dirty="0">
                <a:latin typeface="Trebuchet MS" panose="020B0603020202020204" pitchFamily="34" charset="0"/>
              </a:rPr>
              <a:t>automatically</a:t>
            </a:r>
            <a:r>
              <a:rPr lang="en-US" sz="1600" dirty="0">
                <a:latin typeface="Trebuchet MS" panose="020B0603020202020204" pitchFamily="34" charset="0"/>
              </a:rPr>
              <a:t> follow password best practices</a:t>
            </a:r>
          </a:p>
          <a:p>
            <a:pPr>
              <a:lnSpc>
                <a:spcPts val="2100"/>
              </a:lnSpc>
              <a:buClr>
                <a:srgbClr val="2C42BF"/>
              </a:buClr>
              <a:buSzPct val="75000"/>
              <a:buFont typeface="Arial" panose="020B0604020202020204" pitchFamily="34" charset="0"/>
              <a:buChar char="►"/>
            </a:pPr>
            <a:r>
              <a:rPr lang="en-US" sz="1600" dirty="0">
                <a:latin typeface="Trebuchet MS" panose="020B0603020202020204" pitchFamily="34" charset="0"/>
              </a:rPr>
              <a:t>Assists you in demonstrating</a:t>
            </a:r>
            <a:r>
              <a:rPr lang="en-US" sz="1600" b="1" dirty="0">
                <a:latin typeface="Trebuchet MS" panose="020B0603020202020204" pitchFamily="34" charset="0"/>
              </a:rPr>
              <a:t> compliance</a:t>
            </a:r>
            <a:endParaRPr lang="en-US" sz="1600" dirty="0">
              <a:latin typeface="Trebuchet MS" panose="020B0603020202020204" pitchFamily="34" charset="0"/>
            </a:endParaRPr>
          </a:p>
          <a:p>
            <a:pPr>
              <a:lnSpc>
                <a:spcPts val="2100"/>
              </a:lnSpc>
              <a:buClr>
                <a:srgbClr val="2C42BF"/>
              </a:buClr>
              <a:buSzPct val="75000"/>
              <a:buFont typeface="Arial" panose="020B0604020202020204" pitchFamily="34" charset="0"/>
              <a:buChar char="►"/>
            </a:pPr>
            <a:r>
              <a:rPr lang="en-US" sz="1600" dirty="0">
                <a:latin typeface="Trebuchet MS" panose="020B0603020202020204" pitchFamily="34" charset="0"/>
              </a:rPr>
              <a:t>Let’s you </a:t>
            </a:r>
            <a:r>
              <a:rPr lang="en-US" sz="1600" b="1" dirty="0">
                <a:latin typeface="Trebuchet MS" panose="020B0603020202020204" pitchFamily="34" charset="0"/>
              </a:rPr>
              <a:t>control</a:t>
            </a:r>
            <a:r>
              <a:rPr lang="en-US" sz="1600" dirty="0">
                <a:latin typeface="Trebuchet MS" panose="020B0603020202020204" pitchFamily="34" charset="0"/>
              </a:rPr>
              <a:t> who has access to what systems</a:t>
            </a:r>
          </a:p>
          <a:p>
            <a:pPr>
              <a:lnSpc>
                <a:spcPts val="2100"/>
              </a:lnSpc>
              <a:buClr>
                <a:srgbClr val="2C42BF"/>
              </a:buClr>
              <a:buSzPct val="75000"/>
              <a:buFont typeface="Arial" panose="020B0604020202020204" pitchFamily="34" charset="0"/>
              <a:buChar char="►"/>
            </a:pPr>
            <a:r>
              <a:rPr lang="en-US" sz="1600" dirty="0">
                <a:latin typeface="Trebuchet MS" panose="020B0603020202020204" pitchFamily="34" charset="0"/>
              </a:rPr>
              <a:t>Makes it easy to </a:t>
            </a:r>
            <a:r>
              <a:rPr lang="en-US" sz="1600" b="1" dirty="0">
                <a:latin typeface="Trebuchet MS" panose="020B0603020202020204" pitchFamily="34" charset="0"/>
              </a:rPr>
              <a:t>terminate access </a:t>
            </a:r>
            <a:r>
              <a:rPr lang="en-US" sz="1600" dirty="0">
                <a:latin typeface="Trebuchet MS" panose="020B0603020202020204" pitchFamily="34" charset="0"/>
              </a:rPr>
              <a:t>to departing employees</a:t>
            </a:r>
          </a:p>
          <a:p>
            <a:pPr>
              <a:lnSpc>
                <a:spcPts val="2100"/>
              </a:lnSpc>
              <a:buClr>
                <a:srgbClr val="2C42BF"/>
              </a:buClr>
              <a:buSzPct val="75000"/>
              <a:buFont typeface="Arial" panose="020B0604020202020204" pitchFamily="34" charset="0"/>
              <a:buChar char="►"/>
            </a:pPr>
            <a:r>
              <a:rPr lang="en-US" sz="1600" dirty="0">
                <a:latin typeface="Trebuchet MS" panose="020B0603020202020204" pitchFamily="34" charset="0"/>
              </a:rPr>
              <a:t>Makes it easier to </a:t>
            </a:r>
            <a:r>
              <a:rPr lang="en-US" sz="1600" b="1" dirty="0">
                <a:latin typeface="Trebuchet MS" panose="020B0603020202020204" pitchFamily="34" charset="0"/>
              </a:rPr>
              <a:t>onboard</a:t>
            </a:r>
            <a:r>
              <a:rPr lang="en-US" sz="1600" dirty="0">
                <a:latin typeface="Trebuchet MS" panose="020B0603020202020204" pitchFamily="34" charset="0"/>
              </a:rPr>
              <a:t> new employees</a:t>
            </a:r>
          </a:p>
        </p:txBody>
      </p:sp>
    </p:spTree>
    <p:extLst>
      <p:ext uri="{BB962C8B-B14F-4D97-AF65-F5344CB8AC3E}">
        <p14:creationId xmlns:p14="http://schemas.microsoft.com/office/powerpoint/2010/main" val="36754496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05CACD-A4E6-4B64-B980-C32F6584ED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8</a:t>
            </a:fld>
            <a:endParaRPr lang="en-US" dirty="0"/>
          </a:p>
        </p:txBody>
      </p:sp>
      <p:sp>
        <p:nvSpPr>
          <p:cNvPr id="8" name="Title 28">
            <a:extLst>
              <a:ext uri="{FF2B5EF4-FFF2-40B4-BE49-F238E27FC236}">
                <a16:creationId xmlns:a16="http://schemas.microsoft.com/office/drawing/2014/main" id="{FA9114E9-EF1C-4E53-B5F9-C57F08262651}"/>
              </a:ext>
            </a:extLst>
          </p:cNvPr>
          <p:cNvSpPr txBox="1">
            <a:spLocks/>
          </p:cNvSpPr>
          <p:nvPr/>
        </p:nvSpPr>
        <p:spPr>
          <a:xfrm>
            <a:off x="629015" y="782722"/>
            <a:ext cx="7181842" cy="83333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 pitchFamily="34" charset="0"/>
                <a:ea typeface="Roboto" charset="0"/>
                <a:cs typeface="Arial" panose="020B0604020202020204" pitchFamily="34" charset="0"/>
                <a:sym typeface="Arial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en-US" dirty="0">
                <a:solidFill>
                  <a:srgbClr val="06004C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In Conclusion</a:t>
            </a:r>
            <a:endParaRPr lang="en-US" dirty="0">
              <a:solidFill>
                <a:srgbClr val="06004C"/>
              </a:solidFill>
            </a:endParaRP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A81E3925-0D49-40C0-B463-40F963860F88}"/>
              </a:ext>
            </a:extLst>
          </p:cNvPr>
          <p:cNvSpPr txBox="1">
            <a:spLocks/>
          </p:cNvSpPr>
          <p:nvPr/>
        </p:nvSpPr>
        <p:spPr>
          <a:xfrm>
            <a:off x="629014" y="1694761"/>
            <a:ext cx="6002522" cy="4030922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uFillTx/>
                <a:latin typeface="+mj-lt"/>
                <a:ea typeface="Arial"/>
                <a:cs typeface="Arial"/>
                <a:sym typeface="Arial"/>
              </a:defRPr>
            </a:lvl1pPr>
            <a:lvl2pPr marL="845819" marR="0" indent="-274319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o"/>
              <a:tabLst/>
              <a:defRPr sz="2000" b="0" i="0" u="none" strike="noStrike" cap="none" spc="0" baseline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uFillTx/>
                <a:latin typeface="+mj-lt"/>
                <a:ea typeface="Arial"/>
                <a:cs typeface="Arial"/>
                <a:sym typeface="Arial"/>
              </a:defRPr>
            </a:lvl2pPr>
            <a:lvl3pPr marL="1504950" marR="0" indent="-304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uFillTx/>
                <a:latin typeface="+mj-lt"/>
                <a:ea typeface="Arial"/>
                <a:cs typeface="Arial"/>
                <a:sym typeface="Arial"/>
              </a:defRPr>
            </a:lvl3pPr>
            <a:lvl4pPr marL="2171700" marR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uFillTx/>
                <a:latin typeface="+mj-lt"/>
                <a:ea typeface="Arial"/>
                <a:cs typeface="Arial"/>
                <a:sym typeface="Arial"/>
              </a:defRPr>
            </a:lvl4pPr>
            <a:lvl5pPr marL="2457450" marR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uFillTx/>
                <a:latin typeface="+mj-lt"/>
                <a:ea typeface="Arial"/>
                <a:cs typeface="Arial"/>
                <a:sym typeface="Arial"/>
              </a:defRPr>
            </a:lvl5pPr>
            <a:lvl6pPr marL="2590800" marR="0" indent="-304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48000" marR="0" indent="-304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05200" marR="0" indent="-304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962400" marR="0" indent="-304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14350" indent="-514350">
              <a:lnSpc>
                <a:spcPts val="2900"/>
              </a:lnSpc>
              <a:buClr>
                <a:srgbClr val="2C42BF"/>
              </a:buClr>
              <a:buFont typeface="+mj-lt"/>
              <a:buAutoNum type="arabicPeriod"/>
            </a:pPr>
            <a:r>
              <a:rPr lang="en-US" b="1" dirty="0">
                <a:latin typeface="Trebuchet MS" panose="020B0603020202020204" pitchFamily="34" charset="0"/>
              </a:rPr>
              <a:t>Security:</a:t>
            </a:r>
            <a:r>
              <a:rPr lang="en-US" dirty="0">
                <a:latin typeface="Trebuchet MS" panose="020B0603020202020204" pitchFamily="34" charset="0"/>
              </a:rPr>
              <a:t> Don’t risk simple password selection</a:t>
            </a:r>
          </a:p>
          <a:p>
            <a:pPr marL="514350" indent="-514350">
              <a:lnSpc>
                <a:spcPts val="2900"/>
              </a:lnSpc>
              <a:buClr>
                <a:srgbClr val="2C42BF"/>
              </a:buClr>
              <a:buFont typeface="+mj-lt"/>
              <a:buAutoNum type="arabicPeriod"/>
            </a:pPr>
            <a:r>
              <a:rPr lang="en-US" b="1" dirty="0">
                <a:latin typeface="Trebuchet MS" panose="020B0603020202020204" pitchFamily="34" charset="0"/>
              </a:rPr>
              <a:t>Ease and efficiency: </a:t>
            </a:r>
            <a:r>
              <a:rPr lang="en-US" dirty="0">
                <a:latin typeface="Trebuchet MS" panose="020B0603020202020204" pitchFamily="34" charset="0"/>
              </a:rPr>
              <a:t>No need to remember passwords with one-click logins</a:t>
            </a:r>
          </a:p>
          <a:p>
            <a:pPr marL="514350" indent="-514350">
              <a:lnSpc>
                <a:spcPts val="2900"/>
              </a:lnSpc>
              <a:buClr>
                <a:srgbClr val="2C42BF"/>
              </a:buClr>
              <a:buFont typeface="+mj-lt"/>
              <a:buAutoNum type="arabicPeriod"/>
            </a:pPr>
            <a:r>
              <a:rPr lang="en-US" b="1" dirty="0">
                <a:latin typeface="Trebuchet MS" panose="020B0603020202020204" pitchFamily="34" charset="0"/>
              </a:rPr>
              <a:t>Access control: </a:t>
            </a:r>
            <a:r>
              <a:rPr lang="en-US" dirty="0">
                <a:latin typeface="Trebuchet MS" panose="020B0603020202020204" pitchFamily="34" charset="0"/>
              </a:rPr>
              <a:t>Manage employee system access</a:t>
            </a:r>
          </a:p>
          <a:p>
            <a:pPr marL="514350" indent="-514350">
              <a:lnSpc>
                <a:spcPts val="2900"/>
              </a:lnSpc>
              <a:buClr>
                <a:srgbClr val="2C42BF"/>
              </a:buClr>
              <a:buFont typeface="+mj-lt"/>
              <a:buAutoNum type="arabicPeriod"/>
            </a:pPr>
            <a:r>
              <a:rPr lang="en-US" b="1" dirty="0">
                <a:latin typeface="Trebuchet MS" panose="020B0603020202020204" pitchFamily="34" charset="0"/>
              </a:rPr>
              <a:t>Onboarding/offboarding: </a:t>
            </a:r>
            <a:r>
              <a:rPr lang="en-US" dirty="0">
                <a:latin typeface="Trebuchet MS" panose="020B0603020202020204" pitchFamily="34" charset="0"/>
              </a:rPr>
              <a:t>Lock out former employees</a:t>
            </a:r>
          </a:p>
          <a:p>
            <a:pPr marL="514350" indent="-514350">
              <a:lnSpc>
                <a:spcPts val="2900"/>
              </a:lnSpc>
              <a:buClr>
                <a:srgbClr val="2C42BF"/>
              </a:buClr>
              <a:buFont typeface="+mj-lt"/>
              <a:buAutoNum type="arabicPeriod"/>
            </a:pPr>
            <a:r>
              <a:rPr lang="en-US" b="1" dirty="0">
                <a:latin typeface="Trebuchet MS" panose="020B0603020202020204" pitchFamily="34" charset="0"/>
              </a:rPr>
              <a:t>Auditing for compliance:</a:t>
            </a:r>
            <a:r>
              <a:rPr lang="en-US" dirty="0">
                <a:latin typeface="Trebuchet MS" panose="020B0603020202020204" pitchFamily="34" charset="0"/>
              </a:rPr>
              <a:t> Always know what happened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EA26EF3-80AB-4CE9-A1B9-891DB56932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46404" y="3264695"/>
            <a:ext cx="5210130" cy="317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591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0680BC-B269-4387-856D-B062BAEA80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9</a:t>
            </a:fld>
            <a:endParaRPr lang="en-US" dirty="0"/>
          </a:p>
        </p:txBody>
      </p:sp>
      <p:sp>
        <p:nvSpPr>
          <p:cNvPr id="8" name="Title 28">
            <a:extLst>
              <a:ext uri="{FF2B5EF4-FFF2-40B4-BE49-F238E27FC236}">
                <a16:creationId xmlns:a16="http://schemas.microsoft.com/office/drawing/2014/main" id="{4CE61234-5141-47CD-8888-4D84B8B25C23}"/>
              </a:ext>
            </a:extLst>
          </p:cNvPr>
          <p:cNvSpPr txBox="1">
            <a:spLocks/>
          </p:cNvSpPr>
          <p:nvPr/>
        </p:nvSpPr>
        <p:spPr>
          <a:xfrm>
            <a:off x="629015" y="782722"/>
            <a:ext cx="7181842" cy="83333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rial" panose="020B0604020202020204" pitchFamily="34" charset="0"/>
                <a:ea typeface="Roboto" charset="0"/>
                <a:cs typeface="Arial" panose="020B0604020202020204" pitchFamily="34" charset="0"/>
                <a:sym typeface="Arial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2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en-US" dirty="0">
                <a:solidFill>
                  <a:srgbClr val="06004C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What’s Next?</a:t>
            </a:r>
            <a:endParaRPr lang="en-US" dirty="0">
              <a:solidFill>
                <a:srgbClr val="06004C"/>
              </a:solidFill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3F4DE29A-4C34-403D-AEE3-69EA331FD1AC}"/>
              </a:ext>
            </a:extLst>
          </p:cNvPr>
          <p:cNvSpPr txBox="1">
            <a:spLocks/>
          </p:cNvSpPr>
          <p:nvPr/>
        </p:nvSpPr>
        <p:spPr>
          <a:xfrm>
            <a:off x="629013" y="1694760"/>
            <a:ext cx="6600729" cy="2125209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uFillTx/>
                <a:latin typeface="+mj-lt"/>
                <a:ea typeface="Arial"/>
                <a:cs typeface="Arial"/>
                <a:sym typeface="Arial"/>
              </a:defRPr>
            </a:lvl1pPr>
            <a:lvl2pPr marL="845819" marR="0" indent="-274319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o"/>
              <a:tabLst/>
              <a:defRPr sz="2000" b="0" i="0" u="none" strike="noStrike" cap="none" spc="0" baseline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uFillTx/>
                <a:latin typeface="+mj-lt"/>
                <a:ea typeface="Arial"/>
                <a:cs typeface="Arial"/>
                <a:sym typeface="Arial"/>
              </a:defRPr>
            </a:lvl2pPr>
            <a:lvl3pPr marL="1504950" marR="0" indent="-304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uFillTx/>
                <a:latin typeface="+mj-lt"/>
                <a:ea typeface="Arial"/>
                <a:cs typeface="Arial"/>
                <a:sym typeface="Arial"/>
              </a:defRPr>
            </a:lvl3pPr>
            <a:lvl4pPr marL="2171700" marR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uFillTx/>
                <a:latin typeface="+mj-lt"/>
                <a:ea typeface="Arial"/>
                <a:cs typeface="Arial"/>
                <a:sym typeface="Arial"/>
              </a:defRPr>
            </a:lvl4pPr>
            <a:lvl5pPr marL="2457450" marR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uFillTx/>
                <a:latin typeface="+mj-lt"/>
                <a:ea typeface="Arial"/>
                <a:cs typeface="Arial"/>
                <a:sym typeface="Arial"/>
              </a:defRPr>
            </a:lvl5pPr>
            <a:lvl6pPr marL="2590800" marR="0" indent="-304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48000" marR="0" indent="-304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05200" marR="0" indent="-304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962400" marR="0" indent="-304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ts val="2900"/>
              </a:lnSpc>
              <a:buClr>
                <a:srgbClr val="2C42BF"/>
              </a:buClr>
              <a:buSzPct val="75000"/>
              <a:buFont typeface="Arial" panose="020B0604020202020204" pitchFamily="34" charset="0"/>
              <a:buChar char="►"/>
            </a:pPr>
            <a:r>
              <a:rPr lang="en-US" sz="2400" dirty="0">
                <a:latin typeface="Trebuchet MS" panose="020B0603020202020204" pitchFamily="34" charset="0"/>
              </a:rPr>
              <a:t> Visit </a:t>
            </a:r>
            <a:r>
              <a:rPr lang="en-US" sz="2400" b="1" dirty="0">
                <a:solidFill>
                  <a:srgbClr val="2C42BF"/>
                </a:solidFill>
                <a:latin typeface="Trebuchet MS" panose="020B0603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https://nettechconsultants.com/</a:t>
            </a:r>
            <a:r>
              <a:rPr lang="en-US" sz="2400" b="1" dirty="0">
                <a:solidFill>
                  <a:srgbClr val="2C42BF"/>
                </a:solidFill>
                <a:latin typeface="Trebuchet MS" panose="020B0603020202020204" pitchFamily="34" charset="0"/>
              </a:rPr>
              <a:t> </a:t>
            </a:r>
            <a:r>
              <a:rPr lang="en-US" sz="2400" dirty="0">
                <a:latin typeface="Trebuchet MS" panose="020B0603020202020204" pitchFamily="34" charset="0"/>
              </a:rPr>
              <a:t>to learn more</a:t>
            </a:r>
          </a:p>
          <a:p>
            <a:pPr>
              <a:lnSpc>
                <a:spcPts val="2900"/>
              </a:lnSpc>
              <a:buClr>
                <a:srgbClr val="2C42BF"/>
              </a:buClr>
              <a:buSzPct val="75000"/>
              <a:buFont typeface="Arial" panose="020B0604020202020204" pitchFamily="34" charset="0"/>
              <a:buChar char="►"/>
            </a:pPr>
            <a:r>
              <a:rPr lang="en-US" sz="2400" dirty="0">
                <a:latin typeface="Trebuchet MS" panose="020B0603020202020204" pitchFamily="34" charset="0"/>
              </a:rPr>
              <a:t> Email to: </a:t>
            </a:r>
            <a:r>
              <a:rPr lang="en-US" sz="2400" b="1" dirty="0">
                <a:solidFill>
                  <a:srgbClr val="2C42BF"/>
                </a:solidFill>
                <a:latin typeface="Trebuchet MS" panose="020B0603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sales@nettechconsultants.com</a:t>
            </a:r>
            <a:endParaRPr lang="en-US" sz="2400" b="1" dirty="0">
              <a:solidFill>
                <a:srgbClr val="2C42BF"/>
              </a:solidFill>
              <a:latin typeface="Trebuchet MS" panose="020B0603020202020204" pitchFamily="34" charset="0"/>
            </a:endParaRPr>
          </a:p>
          <a:p>
            <a:pPr>
              <a:lnSpc>
                <a:spcPts val="2900"/>
              </a:lnSpc>
              <a:buClr>
                <a:srgbClr val="2C42BF"/>
              </a:buClr>
              <a:buSzPct val="75000"/>
              <a:buFont typeface="Arial" panose="020B0604020202020204" pitchFamily="34" charset="0"/>
              <a:buChar char="►"/>
            </a:pPr>
            <a:r>
              <a:rPr lang="en-US" sz="2400" dirty="0">
                <a:latin typeface="Trebuchet MS" panose="020B0603020202020204" pitchFamily="34" charset="0"/>
              </a:rPr>
              <a:t> Call us: (904) 992-6970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69D87825-5481-43A3-B160-28E8CAD2A5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32700" y="1230594"/>
            <a:ext cx="3422478" cy="5627474"/>
          </a:xfrm>
          <a:prstGeom prst="rect">
            <a:avLst/>
          </a:prstGeom>
        </p:spPr>
      </p:pic>
      <p:pic>
        <p:nvPicPr>
          <p:cNvPr id="3" name="Picture 2" descr="A picture containing font, graphics, logo, text&#10;&#10;Description automatically generated">
            <a:extLst>
              <a:ext uri="{FF2B5EF4-FFF2-40B4-BE49-F238E27FC236}">
                <a16:creationId xmlns:a16="http://schemas.microsoft.com/office/drawing/2014/main" id="{876AFACA-372C-080B-914B-A2E5F5A5D52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90" y="4097519"/>
            <a:ext cx="2992158" cy="92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0522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olarWinds_Template">
  <a:themeElements>
    <a:clrScheme name="Solor Winds Password Management">
      <a:dk1>
        <a:srgbClr val="282828"/>
      </a:dk1>
      <a:lt1>
        <a:srgbClr val="FFFFFF"/>
      </a:lt1>
      <a:dk2>
        <a:srgbClr val="C8C8C8"/>
      </a:dk2>
      <a:lt2>
        <a:srgbClr val="434344"/>
      </a:lt2>
      <a:accent1>
        <a:srgbClr val="06004C"/>
      </a:accent1>
      <a:accent2>
        <a:srgbClr val="CFE6F9"/>
      </a:accent2>
      <a:accent3>
        <a:srgbClr val="4E35E8"/>
      </a:accent3>
      <a:accent4>
        <a:srgbClr val="80DFFF"/>
      </a:accent4>
      <a:accent5>
        <a:srgbClr val="F99D1C"/>
      </a:accent5>
      <a:accent6>
        <a:srgbClr val="F5E04A"/>
      </a:accent6>
      <a:hlink>
        <a:srgbClr val="04C8D6"/>
      </a:hlink>
      <a:folHlink>
        <a:srgbClr val="04C8D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larWinds_Templ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161616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</a:spPr>
      <a:bodyPr wrap="square" rtlCol="0">
        <a:spAutoFit/>
      </a:bodyPr>
      <a:lstStyle>
        <a:defPPr algn="l">
          <a:defRPr dirty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181212_SolarWindsMSP_Template_External" id="{D20712F4-0B5D-4FE0-A879-9556755638E3}" vid="{C5CAACD0-097E-41FB-817E-DE879C11F3E3}"/>
    </a:ext>
  </a:extLst>
</a:theme>
</file>

<file path=ppt/theme/theme2.xml><?xml version="1.0" encoding="utf-8"?>
<a:theme xmlns:a="http://schemas.openxmlformats.org/drawingml/2006/main" name="SolarWinds_Template">
  <a:themeElements>
    <a:clrScheme name="SolarWinds_Temp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59AC0"/>
      </a:accent1>
      <a:accent2>
        <a:srgbClr val="F99D1C"/>
      </a:accent2>
      <a:accent3>
        <a:srgbClr val="94BD51"/>
      </a:accent3>
      <a:accent4>
        <a:srgbClr val="666666"/>
      </a:accent4>
      <a:accent5>
        <a:srgbClr val="BFC7C4"/>
      </a:accent5>
      <a:accent6>
        <a:srgbClr val="CD502F"/>
      </a:accent6>
      <a:hlink>
        <a:srgbClr val="0000FF"/>
      </a:hlink>
      <a:folHlink>
        <a:srgbClr val="FF00FF"/>
      </a:folHlink>
    </a:clrScheme>
    <a:fontScheme name="SolarWinds_Templat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SolarWinds_Templ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161616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161616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">
    <a:dk1>
      <a:srgbClr val="282828"/>
    </a:dk1>
    <a:lt1>
      <a:srgbClr val="FFFFFF"/>
    </a:lt1>
    <a:dk2>
      <a:srgbClr val="C8C8C8"/>
    </a:dk2>
    <a:lt2>
      <a:srgbClr val="434344"/>
    </a:lt2>
    <a:accent1>
      <a:srgbClr val="004586"/>
    </a:accent1>
    <a:accent2>
      <a:srgbClr val="04C8D6"/>
    </a:accent2>
    <a:accent3>
      <a:srgbClr val="B2D65A"/>
    </a:accent3>
    <a:accent4>
      <a:srgbClr val="434344"/>
    </a:accent4>
    <a:accent5>
      <a:srgbClr val="F99D1C"/>
    </a:accent5>
    <a:accent6>
      <a:srgbClr val="F5E04A"/>
    </a:accent6>
    <a:hlink>
      <a:srgbClr val="04C8D6"/>
    </a:hlink>
    <a:folHlink>
      <a:srgbClr val="04C8D6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SolarWinds_Templat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/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48abc9-2966-4ee1-a277-f41b35550130">
      <Terms xmlns="http://schemas.microsoft.com/office/infopath/2007/PartnerControls"/>
    </lcf76f155ced4ddcb4097134ff3c332f>
    <TaxCatchAll xmlns="fa876118-d417-4197-830e-79f9ebd3d18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7CF09C64AA124C90FBCDDED092C018" ma:contentTypeVersion="16" ma:contentTypeDescription="Create a new document." ma:contentTypeScope="" ma:versionID="4a31b6e0c08d9f03f4453c7fb2d21234">
  <xsd:schema xmlns:xsd="http://www.w3.org/2001/XMLSchema" xmlns:xs="http://www.w3.org/2001/XMLSchema" xmlns:p="http://schemas.microsoft.com/office/2006/metadata/properties" xmlns:ns2="bc48abc9-2966-4ee1-a277-f41b35550130" xmlns:ns3="fa876118-d417-4197-830e-79f9ebd3d180" targetNamespace="http://schemas.microsoft.com/office/2006/metadata/properties" ma:root="true" ma:fieldsID="31a5a941e8a4798e003c5c1a5d1148f2" ns2:_="" ns3:_="">
    <xsd:import namespace="bc48abc9-2966-4ee1-a277-f41b35550130"/>
    <xsd:import namespace="fa876118-d417-4197-830e-79f9ebd3d1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48abc9-2966-4ee1-a277-f41b355501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3458cd8-c63c-468b-9eac-4d25d5e9b6a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876118-d417-4197-830e-79f9ebd3d18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fad287a-a787-4ac9-a0b6-7af5945ad785}" ma:internalName="TaxCatchAll" ma:showField="CatchAllData" ma:web="fa876118-d417-4197-830e-79f9ebd3d1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8C2A76C-CE50-4716-82F4-015F7F470A78}">
  <ds:schemaRefs>
    <ds:schemaRef ds:uri="http://purl.org/dc/terms/"/>
    <ds:schemaRef ds:uri="http://schemas.microsoft.com/office/2006/metadata/properties"/>
    <ds:schemaRef ds:uri="c32f8f87-4896-4de1-b6dd-f784343471d5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e3ddf53b-5baa-4f34-9db9-117e1336c39d"/>
    <ds:schemaRef ds:uri="60abdb9f-31e0-436a-b475-5547ae0efa58"/>
    <ds:schemaRef ds:uri="958e7268-9755-4189-8a2b-58c500d6ba36"/>
  </ds:schemaRefs>
</ds:datastoreItem>
</file>

<file path=customXml/itemProps2.xml><?xml version="1.0" encoding="utf-8"?>
<ds:datastoreItem xmlns:ds="http://schemas.openxmlformats.org/officeDocument/2006/customXml" ds:itemID="{3D454099-CFAC-4CB2-8DCC-13A2B9A575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F47649-51EA-456F-91E3-5B0C0215C75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13224</TotalTime>
  <Words>696</Words>
  <Application>Microsoft Office PowerPoint</Application>
  <PresentationFormat>Widescreen</PresentationFormat>
  <Paragraphs>73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Trebuchet MS</vt:lpstr>
      <vt:lpstr>SolarWinds_Template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Header Goes Here</dc:title>
  <dc:creator>Tabron, Brittney</dc:creator>
  <cp:lastModifiedBy>Hunter Nelson</cp:lastModifiedBy>
  <cp:revision>422</cp:revision>
  <cp:lastPrinted>2020-03-09T19:56:47Z</cp:lastPrinted>
  <dcterms:created xsi:type="dcterms:W3CDTF">2019-09-04T18:16:32Z</dcterms:created>
  <dcterms:modified xsi:type="dcterms:W3CDTF">2023-06-05T20:16:54Z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0x0101004A7CF09C64AA124C90FBCDDED092C018</vt:lpwstr>
  </property>
  <property fmtid="{D5CDD505-2E9C-101B-9397-08002B2CF9AE}" pid="3" name="MediaServiceImageTags">
    <vt:lpwstr/>
  </property>
</Properties>
</file>